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0"/>
  </p:notesMasterIdLst>
  <p:sldIdLst>
    <p:sldId id="256" r:id="rId2"/>
    <p:sldId id="257" r:id="rId3"/>
    <p:sldId id="259" r:id="rId4"/>
    <p:sldId id="260" r:id="rId5"/>
    <p:sldId id="275" r:id="rId6"/>
    <p:sldId id="281" r:id="rId7"/>
    <p:sldId id="277" r:id="rId8"/>
    <p:sldId id="279" r:id="rId9"/>
    <p:sldId id="278" r:id="rId10"/>
    <p:sldId id="282" r:id="rId11"/>
    <p:sldId id="276" r:id="rId12"/>
    <p:sldId id="263" r:id="rId13"/>
    <p:sldId id="284" r:id="rId14"/>
    <p:sldId id="266" r:id="rId15"/>
    <p:sldId id="267" r:id="rId16"/>
    <p:sldId id="269" r:id="rId17"/>
    <p:sldId id="271"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00" autoAdjust="0"/>
    <p:restoredTop sz="69397"/>
  </p:normalViewPr>
  <p:slideViewPr>
    <p:cSldViewPr snapToGrid="0" snapToObjects="1">
      <p:cViewPr varScale="1">
        <p:scale>
          <a:sx n="46" d="100"/>
          <a:sy n="46" d="100"/>
        </p:scale>
        <p:origin x="106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ata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ata5.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4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rawing5.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45.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83519A4-0CB6-498D-8298-3F1A9D24D326}"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2C3D7DB6-CB20-4489-9CD2-033C4693ABE4}">
      <dgm:prSet custT="1"/>
      <dgm:spPr/>
      <dgm:t>
        <a:bodyPr/>
        <a:lstStyle/>
        <a:p>
          <a:pPr>
            <a:defRPr cap="all"/>
          </a:pPr>
          <a:r>
            <a:rPr lang="en-US" sz="2400" cap="none" dirty="0">
              <a:latin typeface="Comic Sans MS" panose="030F0702030302020204" pitchFamily="66" charset="0"/>
            </a:rPr>
            <a:t>Think about what anxiety is</a:t>
          </a:r>
        </a:p>
      </dgm:t>
    </dgm:pt>
    <dgm:pt modelId="{B3448EC4-4134-456C-8D3A-8329AEB5B314}" type="parTrans" cxnId="{53E4EF30-4E26-413A-A923-547C63141E73}">
      <dgm:prSet/>
      <dgm:spPr/>
      <dgm:t>
        <a:bodyPr/>
        <a:lstStyle/>
        <a:p>
          <a:endParaRPr lang="en-US"/>
        </a:p>
      </dgm:t>
    </dgm:pt>
    <dgm:pt modelId="{F42C60BC-2012-4DA2-A01D-F4649A5F8BB3}" type="sibTrans" cxnId="{53E4EF30-4E26-413A-A923-547C63141E73}">
      <dgm:prSet/>
      <dgm:spPr/>
      <dgm:t>
        <a:bodyPr/>
        <a:lstStyle/>
        <a:p>
          <a:endParaRPr lang="en-US"/>
        </a:p>
      </dgm:t>
    </dgm:pt>
    <dgm:pt modelId="{33141F73-E0E7-4B86-A28B-802A927DDC7D}">
      <dgm:prSet custT="1"/>
      <dgm:spPr/>
      <dgm:t>
        <a:bodyPr/>
        <a:lstStyle/>
        <a:p>
          <a:pPr>
            <a:defRPr cap="all"/>
          </a:pPr>
          <a:r>
            <a:rPr lang="en-US" sz="2400" cap="none" dirty="0">
              <a:latin typeface="Comic Sans MS" panose="030F0702030302020204" pitchFamily="66" charset="0"/>
            </a:rPr>
            <a:t>Learn how to identify when you are worried or stressed </a:t>
          </a:r>
        </a:p>
      </dgm:t>
    </dgm:pt>
    <dgm:pt modelId="{E6AE6282-77DA-44E1-880D-64848ED889B5}" type="parTrans" cxnId="{C5DA2CC1-D48C-4CDD-AA7C-0969220A97B2}">
      <dgm:prSet/>
      <dgm:spPr/>
      <dgm:t>
        <a:bodyPr/>
        <a:lstStyle/>
        <a:p>
          <a:endParaRPr lang="en-US"/>
        </a:p>
      </dgm:t>
    </dgm:pt>
    <dgm:pt modelId="{F919A912-8064-40AC-B04C-9B38C0BCDAD7}" type="sibTrans" cxnId="{C5DA2CC1-D48C-4CDD-AA7C-0969220A97B2}">
      <dgm:prSet/>
      <dgm:spPr/>
      <dgm:t>
        <a:bodyPr/>
        <a:lstStyle/>
        <a:p>
          <a:endParaRPr lang="en-US"/>
        </a:p>
      </dgm:t>
    </dgm:pt>
    <dgm:pt modelId="{70D73149-0906-447E-912A-668323EF0B17}">
      <dgm:prSet custT="1"/>
      <dgm:spPr/>
      <dgm:t>
        <a:bodyPr/>
        <a:lstStyle/>
        <a:p>
          <a:pPr>
            <a:defRPr cap="all"/>
          </a:pPr>
          <a:r>
            <a:rPr lang="en-US" sz="2400" cap="none" dirty="0">
              <a:latin typeface="Comic Sans MS" panose="030F0702030302020204" pitchFamily="66" charset="0"/>
            </a:rPr>
            <a:t>Learn strategies to feel better</a:t>
          </a:r>
        </a:p>
      </dgm:t>
    </dgm:pt>
    <dgm:pt modelId="{78C82B6E-3F94-4781-AC87-6A238FA0A1AE}" type="parTrans" cxnId="{60EEDE9F-E9A8-462D-A921-91C34A5400DD}">
      <dgm:prSet/>
      <dgm:spPr/>
      <dgm:t>
        <a:bodyPr/>
        <a:lstStyle/>
        <a:p>
          <a:endParaRPr lang="en-US"/>
        </a:p>
      </dgm:t>
    </dgm:pt>
    <dgm:pt modelId="{F5654609-73CA-415D-B8F8-EB0C7B4E32AB}" type="sibTrans" cxnId="{60EEDE9F-E9A8-462D-A921-91C34A5400DD}">
      <dgm:prSet/>
      <dgm:spPr/>
      <dgm:t>
        <a:bodyPr/>
        <a:lstStyle/>
        <a:p>
          <a:endParaRPr lang="en-US"/>
        </a:p>
      </dgm:t>
    </dgm:pt>
    <dgm:pt modelId="{2868AF12-C719-4CAE-B02D-D1AA6ADE526E}" type="pres">
      <dgm:prSet presAssocID="{383519A4-0CB6-498D-8298-3F1A9D24D326}" presName="root" presStyleCnt="0">
        <dgm:presLayoutVars>
          <dgm:dir/>
          <dgm:resizeHandles val="exact"/>
        </dgm:presLayoutVars>
      </dgm:prSet>
      <dgm:spPr/>
    </dgm:pt>
    <dgm:pt modelId="{B1498401-9005-40C1-8EEF-14A7ED134050}" type="pres">
      <dgm:prSet presAssocID="{2C3D7DB6-CB20-4489-9CD2-033C4693ABE4}" presName="compNode" presStyleCnt="0"/>
      <dgm:spPr/>
    </dgm:pt>
    <dgm:pt modelId="{AAC3597A-04D7-4800-A9E6-EA7682330CE5}" type="pres">
      <dgm:prSet presAssocID="{2C3D7DB6-CB20-4489-9CD2-033C4693ABE4}" presName="iconBgRect" presStyleLbl="bgShp" presStyleIdx="0" presStyleCnt="3" custLinFactNeighborX="-28780" custLinFactNeighborY="7514"/>
      <dgm:spPr/>
    </dgm:pt>
    <dgm:pt modelId="{61BF5E33-9603-4BFF-85D0-E294C8315FFD}" type="pres">
      <dgm:prSet presAssocID="{2C3D7DB6-CB20-4489-9CD2-033C4693ABE4}" presName="iconRect" presStyleLbl="node1" presStyleIdx="0" presStyleCnt="3" custLinFactNeighborX="-44446" custLinFactNeighborY="740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45746EDF-935D-4B25-9690-9297A04FBCF7}" type="pres">
      <dgm:prSet presAssocID="{2C3D7DB6-CB20-4489-9CD2-033C4693ABE4}" presName="spaceRect" presStyleCnt="0"/>
      <dgm:spPr/>
    </dgm:pt>
    <dgm:pt modelId="{7DF00C0F-DE41-489B-9A7C-D79555F235FC}" type="pres">
      <dgm:prSet presAssocID="{2C3D7DB6-CB20-4489-9CD2-033C4693ABE4}" presName="textRect" presStyleLbl="revTx" presStyleIdx="0" presStyleCnt="3" custScaleX="124388" custLinFactNeighborX="-17556" custLinFactNeighborY="8043">
        <dgm:presLayoutVars>
          <dgm:chMax val="1"/>
          <dgm:chPref val="1"/>
        </dgm:presLayoutVars>
      </dgm:prSet>
      <dgm:spPr/>
    </dgm:pt>
    <dgm:pt modelId="{C0036E8E-9736-477F-A283-CEBF5435717A}" type="pres">
      <dgm:prSet presAssocID="{F42C60BC-2012-4DA2-A01D-F4649A5F8BB3}" presName="sibTrans" presStyleCnt="0"/>
      <dgm:spPr/>
    </dgm:pt>
    <dgm:pt modelId="{A409BA80-2FA9-416A-A1D0-F7F303DB10B2}" type="pres">
      <dgm:prSet presAssocID="{33141F73-E0E7-4B86-A28B-802A927DDC7D}" presName="compNode" presStyleCnt="0"/>
      <dgm:spPr/>
    </dgm:pt>
    <dgm:pt modelId="{B0BA2A7D-60F7-4561-BE6B-DC5B8CD8F687}" type="pres">
      <dgm:prSet presAssocID="{33141F73-E0E7-4B86-A28B-802A927DDC7D}" presName="iconBgRect" presStyleLbl="bgShp" presStyleIdx="1" presStyleCnt="3"/>
      <dgm:spPr/>
    </dgm:pt>
    <dgm:pt modelId="{56A8ABC3-932B-403E-8828-46DC7045DB9D}" type="pres">
      <dgm:prSet presAssocID="{33141F73-E0E7-4B86-A28B-802A927DDC7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773B825C-3F0B-4D6A-AF75-7368BCF7D421}" type="pres">
      <dgm:prSet presAssocID="{33141F73-E0E7-4B86-A28B-802A927DDC7D}" presName="spaceRect" presStyleCnt="0"/>
      <dgm:spPr/>
    </dgm:pt>
    <dgm:pt modelId="{5DB6E8DB-9B1D-410F-A2AA-781514853607}" type="pres">
      <dgm:prSet presAssocID="{33141F73-E0E7-4B86-A28B-802A927DDC7D}" presName="textRect" presStyleLbl="revTx" presStyleIdx="1" presStyleCnt="3" custScaleX="117506" custLinFactNeighborX="-2035" custLinFactNeighborY="2011">
        <dgm:presLayoutVars>
          <dgm:chMax val="1"/>
          <dgm:chPref val="1"/>
        </dgm:presLayoutVars>
      </dgm:prSet>
      <dgm:spPr/>
    </dgm:pt>
    <dgm:pt modelId="{73613884-CBFE-4E7F-9BF0-DBA4ECC2D83F}" type="pres">
      <dgm:prSet presAssocID="{F919A912-8064-40AC-B04C-9B38C0BCDAD7}" presName="sibTrans" presStyleCnt="0"/>
      <dgm:spPr/>
    </dgm:pt>
    <dgm:pt modelId="{B0B5913C-B2C0-4EAC-878A-7F9CAED62A6A}" type="pres">
      <dgm:prSet presAssocID="{70D73149-0906-447E-912A-668323EF0B17}" presName="compNode" presStyleCnt="0"/>
      <dgm:spPr/>
    </dgm:pt>
    <dgm:pt modelId="{E70ACB77-7109-4CE4-8073-E8E7995B5A25}" type="pres">
      <dgm:prSet presAssocID="{70D73149-0906-447E-912A-668323EF0B17}" presName="iconBgRect" presStyleLbl="bgShp" presStyleIdx="2" presStyleCnt="3"/>
      <dgm:spPr/>
    </dgm:pt>
    <dgm:pt modelId="{6BE1DA29-A7E6-47BA-A297-7B0E3EF1EA0A}" type="pres">
      <dgm:prSet presAssocID="{70D73149-0906-447E-912A-668323EF0B1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4C561279-CC3E-4EB3-8BA3-626CD9C1E6D0}" type="pres">
      <dgm:prSet presAssocID="{70D73149-0906-447E-912A-668323EF0B17}" presName="spaceRect" presStyleCnt="0"/>
      <dgm:spPr/>
    </dgm:pt>
    <dgm:pt modelId="{3F43050D-5D1A-4F10-A6FA-A5D43B5A19D8}" type="pres">
      <dgm:prSet presAssocID="{70D73149-0906-447E-912A-668323EF0B17}" presName="textRect" presStyleLbl="revTx" presStyleIdx="2" presStyleCnt="3" custScaleX="151814">
        <dgm:presLayoutVars>
          <dgm:chMax val="1"/>
          <dgm:chPref val="1"/>
        </dgm:presLayoutVars>
      </dgm:prSet>
      <dgm:spPr/>
    </dgm:pt>
  </dgm:ptLst>
  <dgm:cxnLst>
    <dgm:cxn modelId="{53E4EF30-4E26-413A-A923-547C63141E73}" srcId="{383519A4-0CB6-498D-8298-3F1A9D24D326}" destId="{2C3D7DB6-CB20-4489-9CD2-033C4693ABE4}" srcOrd="0" destOrd="0" parTransId="{B3448EC4-4134-456C-8D3A-8329AEB5B314}" sibTransId="{F42C60BC-2012-4DA2-A01D-F4649A5F8BB3}"/>
    <dgm:cxn modelId="{8B7ED445-4B6A-4991-B0B8-2982C6C09D25}" type="presOf" srcId="{383519A4-0CB6-498D-8298-3F1A9D24D326}" destId="{2868AF12-C719-4CAE-B02D-D1AA6ADE526E}" srcOrd="0" destOrd="0" presId="urn:microsoft.com/office/officeart/2018/5/layout/IconCircleLabelList"/>
    <dgm:cxn modelId="{CD4B014C-4CCB-4F06-9749-F562F5A112B7}" type="presOf" srcId="{33141F73-E0E7-4B86-A28B-802A927DDC7D}" destId="{5DB6E8DB-9B1D-410F-A2AA-781514853607}" srcOrd="0" destOrd="0" presId="urn:microsoft.com/office/officeart/2018/5/layout/IconCircleLabelList"/>
    <dgm:cxn modelId="{435EE570-4598-471D-AA7D-4439AB3CBBC9}" type="presOf" srcId="{2C3D7DB6-CB20-4489-9CD2-033C4693ABE4}" destId="{7DF00C0F-DE41-489B-9A7C-D79555F235FC}" srcOrd="0" destOrd="0" presId="urn:microsoft.com/office/officeart/2018/5/layout/IconCircleLabelList"/>
    <dgm:cxn modelId="{60EEDE9F-E9A8-462D-A921-91C34A5400DD}" srcId="{383519A4-0CB6-498D-8298-3F1A9D24D326}" destId="{70D73149-0906-447E-912A-668323EF0B17}" srcOrd="2" destOrd="0" parTransId="{78C82B6E-3F94-4781-AC87-6A238FA0A1AE}" sibTransId="{F5654609-73CA-415D-B8F8-EB0C7B4E32AB}"/>
    <dgm:cxn modelId="{1A4310A2-E1D5-479E-A403-1DDAE5F0520C}" type="presOf" srcId="{70D73149-0906-447E-912A-668323EF0B17}" destId="{3F43050D-5D1A-4F10-A6FA-A5D43B5A19D8}" srcOrd="0" destOrd="0" presId="urn:microsoft.com/office/officeart/2018/5/layout/IconCircleLabelList"/>
    <dgm:cxn modelId="{C5DA2CC1-D48C-4CDD-AA7C-0969220A97B2}" srcId="{383519A4-0CB6-498D-8298-3F1A9D24D326}" destId="{33141F73-E0E7-4B86-A28B-802A927DDC7D}" srcOrd="1" destOrd="0" parTransId="{E6AE6282-77DA-44E1-880D-64848ED889B5}" sibTransId="{F919A912-8064-40AC-B04C-9B38C0BCDAD7}"/>
    <dgm:cxn modelId="{4C41A937-1E20-4937-93BD-B006BBA53CDE}" type="presParOf" srcId="{2868AF12-C719-4CAE-B02D-D1AA6ADE526E}" destId="{B1498401-9005-40C1-8EEF-14A7ED134050}" srcOrd="0" destOrd="0" presId="urn:microsoft.com/office/officeart/2018/5/layout/IconCircleLabelList"/>
    <dgm:cxn modelId="{B5ED2C42-9F52-4713-BFFE-6D046EBE5D5A}" type="presParOf" srcId="{B1498401-9005-40C1-8EEF-14A7ED134050}" destId="{AAC3597A-04D7-4800-A9E6-EA7682330CE5}" srcOrd="0" destOrd="0" presId="urn:microsoft.com/office/officeart/2018/5/layout/IconCircleLabelList"/>
    <dgm:cxn modelId="{312B6DE9-2EA8-425F-ABA2-8BE82BC78977}" type="presParOf" srcId="{B1498401-9005-40C1-8EEF-14A7ED134050}" destId="{61BF5E33-9603-4BFF-85D0-E294C8315FFD}" srcOrd="1" destOrd="0" presId="urn:microsoft.com/office/officeart/2018/5/layout/IconCircleLabelList"/>
    <dgm:cxn modelId="{3E91C73E-BF20-4233-A7C2-54A5DB1A40A5}" type="presParOf" srcId="{B1498401-9005-40C1-8EEF-14A7ED134050}" destId="{45746EDF-935D-4B25-9690-9297A04FBCF7}" srcOrd="2" destOrd="0" presId="urn:microsoft.com/office/officeart/2018/5/layout/IconCircleLabelList"/>
    <dgm:cxn modelId="{499C656A-E7C7-4A68-A8A4-69627EE9C564}" type="presParOf" srcId="{B1498401-9005-40C1-8EEF-14A7ED134050}" destId="{7DF00C0F-DE41-489B-9A7C-D79555F235FC}" srcOrd="3" destOrd="0" presId="urn:microsoft.com/office/officeart/2018/5/layout/IconCircleLabelList"/>
    <dgm:cxn modelId="{A1F2BE17-055B-46A8-ACB5-6F2D420C499E}" type="presParOf" srcId="{2868AF12-C719-4CAE-B02D-D1AA6ADE526E}" destId="{C0036E8E-9736-477F-A283-CEBF5435717A}" srcOrd="1" destOrd="0" presId="urn:microsoft.com/office/officeart/2018/5/layout/IconCircleLabelList"/>
    <dgm:cxn modelId="{B8272AF5-1282-4024-8E0A-19F42784D549}" type="presParOf" srcId="{2868AF12-C719-4CAE-B02D-D1AA6ADE526E}" destId="{A409BA80-2FA9-416A-A1D0-F7F303DB10B2}" srcOrd="2" destOrd="0" presId="urn:microsoft.com/office/officeart/2018/5/layout/IconCircleLabelList"/>
    <dgm:cxn modelId="{E78603BC-5A9F-41F3-B814-0789FF48A8FF}" type="presParOf" srcId="{A409BA80-2FA9-416A-A1D0-F7F303DB10B2}" destId="{B0BA2A7D-60F7-4561-BE6B-DC5B8CD8F687}" srcOrd="0" destOrd="0" presId="urn:microsoft.com/office/officeart/2018/5/layout/IconCircleLabelList"/>
    <dgm:cxn modelId="{91892F84-DE94-4815-A537-12E1E3B1C329}" type="presParOf" srcId="{A409BA80-2FA9-416A-A1D0-F7F303DB10B2}" destId="{56A8ABC3-932B-403E-8828-46DC7045DB9D}" srcOrd="1" destOrd="0" presId="urn:microsoft.com/office/officeart/2018/5/layout/IconCircleLabelList"/>
    <dgm:cxn modelId="{761CFA42-7EFC-4F23-BEB9-1435014A941B}" type="presParOf" srcId="{A409BA80-2FA9-416A-A1D0-F7F303DB10B2}" destId="{773B825C-3F0B-4D6A-AF75-7368BCF7D421}" srcOrd="2" destOrd="0" presId="urn:microsoft.com/office/officeart/2018/5/layout/IconCircleLabelList"/>
    <dgm:cxn modelId="{21966462-8D7F-4ED0-981B-24E077520DBD}" type="presParOf" srcId="{A409BA80-2FA9-416A-A1D0-F7F303DB10B2}" destId="{5DB6E8DB-9B1D-410F-A2AA-781514853607}" srcOrd="3" destOrd="0" presId="urn:microsoft.com/office/officeart/2018/5/layout/IconCircleLabelList"/>
    <dgm:cxn modelId="{4AB809A5-83FC-46DC-8E34-19C380080432}" type="presParOf" srcId="{2868AF12-C719-4CAE-B02D-D1AA6ADE526E}" destId="{73613884-CBFE-4E7F-9BF0-DBA4ECC2D83F}" srcOrd="3" destOrd="0" presId="urn:microsoft.com/office/officeart/2018/5/layout/IconCircleLabelList"/>
    <dgm:cxn modelId="{41D9ABE2-8BC9-4095-8648-A3515EA70CC9}" type="presParOf" srcId="{2868AF12-C719-4CAE-B02D-D1AA6ADE526E}" destId="{B0B5913C-B2C0-4EAC-878A-7F9CAED62A6A}" srcOrd="4" destOrd="0" presId="urn:microsoft.com/office/officeart/2018/5/layout/IconCircleLabelList"/>
    <dgm:cxn modelId="{3736C810-C788-402B-8C9C-1C00770667B8}" type="presParOf" srcId="{B0B5913C-B2C0-4EAC-878A-7F9CAED62A6A}" destId="{E70ACB77-7109-4CE4-8073-E8E7995B5A25}" srcOrd="0" destOrd="0" presId="urn:microsoft.com/office/officeart/2018/5/layout/IconCircleLabelList"/>
    <dgm:cxn modelId="{5EE16E4A-D583-46BA-8ECA-06C615089A3A}" type="presParOf" srcId="{B0B5913C-B2C0-4EAC-878A-7F9CAED62A6A}" destId="{6BE1DA29-A7E6-47BA-A297-7B0E3EF1EA0A}" srcOrd="1" destOrd="0" presId="urn:microsoft.com/office/officeart/2018/5/layout/IconCircleLabelList"/>
    <dgm:cxn modelId="{83848E8B-8607-489A-AD4D-9F3B274F6F54}" type="presParOf" srcId="{B0B5913C-B2C0-4EAC-878A-7F9CAED62A6A}" destId="{4C561279-CC3E-4EB3-8BA3-626CD9C1E6D0}" srcOrd="2" destOrd="0" presId="urn:microsoft.com/office/officeart/2018/5/layout/IconCircleLabelList"/>
    <dgm:cxn modelId="{48EF285C-CB0A-461D-97CA-123563C714E0}" type="presParOf" srcId="{B0B5913C-B2C0-4EAC-878A-7F9CAED62A6A}" destId="{3F43050D-5D1A-4F10-A6FA-A5D43B5A19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40037C-134C-45CE-95F7-3EB622C625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9E65EA5-7066-42AD-B109-71954C206F79}">
      <dgm:prSet custT="1"/>
      <dgm:spPr/>
      <dgm:t>
        <a:bodyPr/>
        <a:lstStyle/>
        <a:p>
          <a:pPr>
            <a:lnSpc>
              <a:spcPct val="100000"/>
            </a:lnSpc>
          </a:pPr>
          <a:r>
            <a:rPr lang="en-US" sz="2400" dirty="0">
              <a:latin typeface="Comic Sans MS" panose="030F0702030302020204" pitchFamily="66" charset="0"/>
            </a:rPr>
            <a:t>Uncomfortable but entirely natural</a:t>
          </a:r>
        </a:p>
      </dgm:t>
    </dgm:pt>
    <dgm:pt modelId="{D356F3B3-602F-4322-A64B-0D2FAA88DBC7}" type="parTrans" cxnId="{8F431890-5A4B-4DD0-A7D3-7A38B0565ACF}">
      <dgm:prSet/>
      <dgm:spPr/>
      <dgm:t>
        <a:bodyPr/>
        <a:lstStyle/>
        <a:p>
          <a:endParaRPr lang="en-US"/>
        </a:p>
      </dgm:t>
    </dgm:pt>
    <dgm:pt modelId="{63B511B6-CEA5-41BC-96F9-A613E39FD4B8}" type="sibTrans" cxnId="{8F431890-5A4B-4DD0-A7D3-7A38B0565ACF}">
      <dgm:prSet/>
      <dgm:spPr/>
      <dgm:t>
        <a:bodyPr/>
        <a:lstStyle/>
        <a:p>
          <a:endParaRPr lang="en-US"/>
        </a:p>
      </dgm:t>
    </dgm:pt>
    <dgm:pt modelId="{C5CFB108-C925-461C-A09E-C93868A0143D}">
      <dgm:prSet custT="1"/>
      <dgm:spPr/>
      <dgm:t>
        <a:bodyPr/>
        <a:lstStyle/>
        <a:p>
          <a:pPr>
            <a:lnSpc>
              <a:spcPct val="100000"/>
            </a:lnSpc>
          </a:pPr>
          <a:r>
            <a:rPr lang="en-US" sz="2400" dirty="0">
              <a:latin typeface="Comic Sans MS" panose="030F0702030302020204" pitchFamily="66" charset="0"/>
            </a:rPr>
            <a:t>A problem when it interferes with everyday lives </a:t>
          </a:r>
        </a:p>
      </dgm:t>
    </dgm:pt>
    <dgm:pt modelId="{08EE8D43-A793-4C97-998D-788B2B71E88B}" type="parTrans" cxnId="{0A2800C3-1B82-44F7-AC6C-13C6D2BFA134}">
      <dgm:prSet/>
      <dgm:spPr/>
      <dgm:t>
        <a:bodyPr/>
        <a:lstStyle/>
        <a:p>
          <a:endParaRPr lang="en-US"/>
        </a:p>
      </dgm:t>
    </dgm:pt>
    <dgm:pt modelId="{EE04BE8F-303A-4119-8D09-84C16F6F22E2}" type="sibTrans" cxnId="{0A2800C3-1B82-44F7-AC6C-13C6D2BFA134}">
      <dgm:prSet/>
      <dgm:spPr/>
      <dgm:t>
        <a:bodyPr/>
        <a:lstStyle/>
        <a:p>
          <a:endParaRPr lang="en-US"/>
        </a:p>
      </dgm:t>
    </dgm:pt>
    <dgm:pt modelId="{2B00E021-F99F-4372-BB9B-001F8AE56F8B}">
      <dgm:prSet custT="1"/>
      <dgm:spPr/>
      <dgm:t>
        <a:bodyPr/>
        <a:lstStyle/>
        <a:p>
          <a:pPr>
            <a:lnSpc>
              <a:spcPct val="100000"/>
            </a:lnSpc>
          </a:pPr>
          <a:r>
            <a:rPr lang="en-US" sz="2400" dirty="0">
              <a:latin typeface="Comic Sans MS" panose="030F0702030302020204" pitchFamily="66" charset="0"/>
            </a:rPr>
            <a:t>Another</a:t>
          </a:r>
          <a:r>
            <a:rPr lang="en-US" sz="2400" baseline="0" dirty="0">
              <a:latin typeface="Comic Sans MS" panose="030F0702030302020204" pitchFamily="66" charset="0"/>
            </a:rPr>
            <a:t> word for worry </a:t>
          </a:r>
          <a:endParaRPr lang="en-US" sz="2400" dirty="0">
            <a:latin typeface="Comic Sans MS" panose="030F0702030302020204" pitchFamily="66" charset="0"/>
          </a:endParaRPr>
        </a:p>
      </dgm:t>
    </dgm:pt>
    <dgm:pt modelId="{D67F776E-DCBD-4676-A183-8691BDE7F891}" type="parTrans" cxnId="{C63C1FF6-1CB3-4500-8828-27F4364A0C31}">
      <dgm:prSet/>
      <dgm:spPr/>
      <dgm:t>
        <a:bodyPr/>
        <a:lstStyle/>
        <a:p>
          <a:endParaRPr lang="en-US"/>
        </a:p>
      </dgm:t>
    </dgm:pt>
    <dgm:pt modelId="{6614C526-218D-4728-B9A5-D01C24EAD1EE}" type="sibTrans" cxnId="{C63C1FF6-1CB3-4500-8828-27F4364A0C31}">
      <dgm:prSet/>
      <dgm:spPr/>
      <dgm:t>
        <a:bodyPr/>
        <a:lstStyle/>
        <a:p>
          <a:endParaRPr lang="en-US"/>
        </a:p>
      </dgm:t>
    </dgm:pt>
    <dgm:pt modelId="{55A65EFC-5BF5-4BB5-B29E-DCAE6901C6F8}" type="pres">
      <dgm:prSet presAssocID="{5840037C-134C-45CE-95F7-3EB622C62562}" presName="root" presStyleCnt="0">
        <dgm:presLayoutVars>
          <dgm:dir/>
          <dgm:resizeHandles val="exact"/>
        </dgm:presLayoutVars>
      </dgm:prSet>
      <dgm:spPr/>
    </dgm:pt>
    <dgm:pt modelId="{3A33BD0F-4A69-42CB-955A-DD17CF5BD9C9}" type="pres">
      <dgm:prSet presAssocID="{49E65EA5-7066-42AD-B109-71954C206F79}" presName="compNode" presStyleCnt="0"/>
      <dgm:spPr/>
    </dgm:pt>
    <dgm:pt modelId="{D4FC9C24-E203-4229-8704-179D1529DC6D}" type="pres">
      <dgm:prSet presAssocID="{49E65EA5-7066-42AD-B109-71954C206F79}" presName="bgRect" presStyleLbl="bgShp" presStyleIdx="0" presStyleCnt="3"/>
      <dgm:spPr/>
    </dgm:pt>
    <dgm:pt modelId="{B5B348EE-1D0E-48FA-BB22-44B4A3112385}" type="pres">
      <dgm:prSet presAssocID="{49E65EA5-7066-42AD-B109-71954C206F79}" presName="iconRect" presStyleLbl="node1" presStyleIdx="0" presStyleCnt="3" custScaleX="126559" custScaleY="12655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ciduous tree"/>
        </a:ext>
      </dgm:extLst>
    </dgm:pt>
    <dgm:pt modelId="{8696CF4C-69F0-4720-917D-932E5545633C}" type="pres">
      <dgm:prSet presAssocID="{49E65EA5-7066-42AD-B109-71954C206F79}" presName="spaceRect" presStyleCnt="0"/>
      <dgm:spPr/>
    </dgm:pt>
    <dgm:pt modelId="{1E47CB82-8A00-4CA3-9193-165CF697A2F2}" type="pres">
      <dgm:prSet presAssocID="{49E65EA5-7066-42AD-B109-71954C206F79}" presName="parTx" presStyleLbl="revTx" presStyleIdx="0" presStyleCnt="3">
        <dgm:presLayoutVars>
          <dgm:chMax val="0"/>
          <dgm:chPref val="0"/>
        </dgm:presLayoutVars>
      </dgm:prSet>
      <dgm:spPr/>
    </dgm:pt>
    <dgm:pt modelId="{EEBA9044-A72B-4F91-AFCF-B636D7742117}" type="pres">
      <dgm:prSet presAssocID="{63B511B6-CEA5-41BC-96F9-A613E39FD4B8}" presName="sibTrans" presStyleCnt="0"/>
      <dgm:spPr/>
    </dgm:pt>
    <dgm:pt modelId="{8BF33A32-22E0-4F16-94DB-D432B2A4A9A0}" type="pres">
      <dgm:prSet presAssocID="{C5CFB108-C925-461C-A09E-C93868A0143D}" presName="compNode" presStyleCnt="0"/>
      <dgm:spPr/>
    </dgm:pt>
    <dgm:pt modelId="{B4C39E08-3C64-4F21-9853-035B568F045D}" type="pres">
      <dgm:prSet presAssocID="{C5CFB108-C925-461C-A09E-C93868A0143D}" presName="bgRect" presStyleLbl="bgShp" presStyleIdx="1" presStyleCnt="3"/>
      <dgm:spPr/>
    </dgm:pt>
    <dgm:pt modelId="{9DEFC5D4-CA93-4EB2-8DFC-0F94D63DA8A3}" type="pres">
      <dgm:prSet presAssocID="{C5CFB108-C925-461C-A09E-C93868A0143D}" presName="iconRect" presStyleLbl="node1" presStyleIdx="1" presStyleCnt="3" custScaleX="126559" custScaleY="12655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luencer"/>
        </a:ext>
      </dgm:extLst>
    </dgm:pt>
    <dgm:pt modelId="{A82E7151-3B15-4E53-B510-E3CD48283F0C}" type="pres">
      <dgm:prSet presAssocID="{C5CFB108-C925-461C-A09E-C93868A0143D}" presName="spaceRect" presStyleCnt="0"/>
      <dgm:spPr/>
    </dgm:pt>
    <dgm:pt modelId="{5C7376F0-D16E-4D6B-ADB3-AC03060BC4DA}" type="pres">
      <dgm:prSet presAssocID="{C5CFB108-C925-461C-A09E-C93868A0143D}" presName="parTx" presStyleLbl="revTx" presStyleIdx="1" presStyleCnt="3">
        <dgm:presLayoutVars>
          <dgm:chMax val="0"/>
          <dgm:chPref val="0"/>
        </dgm:presLayoutVars>
      </dgm:prSet>
      <dgm:spPr/>
    </dgm:pt>
    <dgm:pt modelId="{2674147A-4F83-43B5-92E2-EF1494AF8A89}" type="pres">
      <dgm:prSet presAssocID="{EE04BE8F-303A-4119-8D09-84C16F6F22E2}" presName="sibTrans" presStyleCnt="0"/>
      <dgm:spPr/>
    </dgm:pt>
    <dgm:pt modelId="{1EF040BC-8577-42A2-BC84-40AFCA3196EE}" type="pres">
      <dgm:prSet presAssocID="{2B00E021-F99F-4372-BB9B-001F8AE56F8B}" presName="compNode" presStyleCnt="0"/>
      <dgm:spPr/>
    </dgm:pt>
    <dgm:pt modelId="{A5F697D0-A674-4FDD-AF56-F2723B1C8936}" type="pres">
      <dgm:prSet presAssocID="{2B00E021-F99F-4372-BB9B-001F8AE56F8B}" presName="bgRect" presStyleLbl="bgShp" presStyleIdx="2" presStyleCnt="3"/>
      <dgm:spPr/>
    </dgm:pt>
    <dgm:pt modelId="{BDD864CE-BF5D-4350-9EE1-648BB17C70F7}" type="pres">
      <dgm:prSet presAssocID="{2B00E021-F99F-4372-BB9B-001F8AE56F8B}" presName="iconRect" presStyleLbl="node1" presStyleIdx="2" presStyleCnt="3" custScaleX="126559" custScaleY="12655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onfused face outline with solid fill"/>
        </a:ext>
      </dgm:extLst>
    </dgm:pt>
    <dgm:pt modelId="{645E33F9-97DE-4E06-9956-A786D11E8A13}" type="pres">
      <dgm:prSet presAssocID="{2B00E021-F99F-4372-BB9B-001F8AE56F8B}" presName="spaceRect" presStyleCnt="0"/>
      <dgm:spPr/>
    </dgm:pt>
    <dgm:pt modelId="{36DDA42A-DACA-4AD5-8380-E34E5BA6BEAA}" type="pres">
      <dgm:prSet presAssocID="{2B00E021-F99F-4372-BB9B-001F8AE56F8B}" presName="parTx" presStyleLbl="revTx" presStyleIdx="2" presStyleCnt="3">
        <dgm:presLayoutVars>
          <dgm:chMax val="0"/>
          <dgm:chPref val="0"/>
        </dgm:presLayoutVars>
      </dgm:prSet>
      <dgm:spPr/>
    </dgm:pt>
  </dgm:ptLst>
  <dgm:cxnLst>
    <dgm:cxn modelId="{7495150D-68AD-4F82-958F-2B1ADB7B5237}" type="presOf" srcId="{5840037C-134C-45CE-95F7-3EB622C62562}" destId="{55A65EFC-5BF5-4BB5-B29E-DCAE6901C6F8}" srcOrd="0" destOrd="0" presId="urn:microsoft.com/office/officeart/2018/2/layout/IconVerticalSolidList"/>
    <dgm:cxn modelId="{90A1D511-B2F0-4E1F-A9C3-B95C99477177}" type="presOf" srcId="{2B00E021-F99F-4372-BB9B-001F8AE56F8B}" destId="{36DDA42A-DACA-4AD5-8380-E34E5BA6BEAA}" srcOrd="0" destOrd="0" presId="urn:microsoft.com/office/officeart/2018/2/layout/IconVerticalSolidList"/>
    <dgm:cxn modelId="{CB54305B-087A-42D9-BC5B-E973323EAD2D}" type="presOf" srcId="{49E65EA5-7066-42AD-B109-71954C206F79}" destId="{1E47CB82-8A00-4CA3-9193-165CF697A2F2}" srcOrd="0" destOrd="0" presId="urn:microsoft.com/office/officeart/2018/2/layout/IconVerticalSolidList"/>
    <dgm:cxn modelId="{8F431890-5A4B-4DD0-A7D3-7A38B0565ACF}" srcId="{5840037C-134C-45CE-95F7-3EB622C62562}" destId="{49E65EA5-7066-42AD-B109-71954C206F79}" srcOrd="0" destOrd="0" parTransId="{D356F3B3-602F-4322-A64B-0D2FAA88DBC7}" sibTransId="{63B511B6-CEA5-41BC-96F9-A613E39FD4B8}"/>
    <dgm:cxn modelId="{0A2800C3-1B82-44F7-AC6C-13C6D2BFA134}" srcId="{5840037C-134C-45CE-95F7-3EB622C62562}" destId="{C5CFB108-C925-461C-A09E-C93868A0143D}" srcOrd="1" destOrd="0" parTransId="{08EE8D43-A793-4C97-998D-788B2B71E88B}" sibTransId="{EE04BE8F-303A-4119-8D09-84C16F6F22E2}"/>
    <dgm:cxn modelId="{C63C1FF6-1CB3-4500-8828-27F4364A0C31}" srcId="{5840037C-134C-45CE-95F7-3EB622C62562}" destId="{2B00E021-F99F-4372-BB9B-001F8AE56F8B}" srcOrd="2" destOrd="0" parTransId="{D67F776E-DCBD-4676-A183-8691BDE7F891}" sibTransId="{6614C526-218D-4728-B9A5-D01C24EAD1EE}"/>
    <dgm:cxn modelId="{2FD3A1F8-7C18-4464-80DA-05EF5AB0020B}" type="presOf" srcId="{C5CFB108-C925-461C-A09E-C93868A0143D}" destId="{5C7376F0-D16E-4D6B-ADB3-AC03060BC4DA}" srcOrd="0" destOrd="0" presId="urn:microsoft.com/office/officeart/2018/2/layout/IconVerticalSolidList"/>
    <dgm:cxn modelId="{F3B1B34D-6F0E-474C-B706-CD3FA18C88AB}" type="presParOf" srcId="{55A65EFC-5BF5-4BB5-B29E-DCAE6901C6F8}" destId="{3A33BD0F-4A69-42CB-955A-DD17CF5BD9C9}" srcOrd="0" destOrd="0" presId="urn:microsoft.com/office/officeart/2018/2/layout/IconVerticalSolidList"/>
    <dgm:cxn modelId="{7AD3E68E-C2DA-45A7-9DF6-58F8D347AF34}" type="presParOf" srcId="{3A33BD0F-4A69-42CB-955A-DD17CF5BD9C9}" destId="{D4FC9C24-E203-4229-8704-179D1529DC6D}" srcOrd="0" destOrd="0" presId="urn:microsoft.com/office/officeart/2018/2/layout/IconVerticalSolidList"/>
    <dgm:cxn modelId="{DC7FE4A0-1432-44BB-9FDD-A21920D8893F}" type="presParOf" srcId="{3A33BD0F-4A69-42CB-955A-DD17CF5BD9C9}" destId="{B5B348EE-1D0E-48FA-BB22-44B4A3112385}" srcOrd="1" destOrd="0" presId="urn:microsoft.com/office/officeart/2018/2/layout/IconVerticalSolidList"/>
    <dgm:cxn modelId="{14B57528-EBA9-4347-A266-AA581FEC327F}" type="presParOf" srcId="{3A33BD0F-4A69-42CB-955A-DD17CF5BD9C9}" destId="{8696CF4C-69F0-4720-917D-932E5545633C}" srcOrd="2" destOrd="0" presId="urn:microsoft.com/office/officeart/2018/2/layout/IconVerticalSolidList"/>
    <dgm:cxn modelId="{F6395C03-7B8B-41BC-8ABB-9C1DCB3154F3}" type="presParOf" srcId="{3A33BD0F-4A69-42CB-955A-DD17CF5BD9C9}" destId="{1E47CB82-8A00-4CA3-9193-165CF697A2F2}" srcOrd="3" destOrd="0" presId="urn:microsoft.com/office/officeart/2018/2/layout/IconVerticalSolidList"/>
    <dgm:cxn modelId="{79B4618D-1654-4194-97C5-C6B5841016A7}" type="presParOf" srcId="{55A65EFC-5BF5-4BB5-B29E-DCAE6901C6F8}" destId="{EEBA9044-A72B-4F91-AFCF-B636D7742117}" srcOrd="1" destOrd="0" presId="urn:microsoft.com/office/officeart/2018/2/layout/IconVerticalSolidList"/>
    <dgm:cxn modelId="{90D29AAE-2E1D-4D7F-868B-5B981D3BEB2B}" type="presParOf" srcId="{55A65EFC-5BF5-4BB5-B29E-DCAE6901C6F8}" destId="{8BF33A32-22E0-4F16-94DB-D432B2A4A9A0}" srcOrd="2" destOrd="0" presId="urn:microsoft.com/office/officeart/2018/2/layout/IconVerticalSolidList"/>
    <dgm:cxn modelId="{CCD97243-924B-4CCE-8C4C-58D71868BC0F}" type="presParOf" srcId="{8BF33A32-22E0-4F16-94DB-D432B2A4A9A0}" destId="{B4C39E08-3C64-4F21-9853-035B568F045D}" srcOrd="0" destOrd="0" presId="urn:microsoft.com/office/officeart/2018/2/layout/IconVerticalSolidList"/>
    <dgm:cxn modelId="{55ECFAE2-5B0B-4974-AF4E-F88FAC337978}" type="presParOf" srcId="{8BF33A32-22E0-4F16-94DB-D432B2A4A9A0}" destId="{9DEFC5D4-CA93-4EB2-8DFC-0F94D63DA8A3}" srcOrd="1" destOrd="0" presId="urn:microsoft.com/office/officeart/2018/2/layout/IconVerticalSolidList"/>
    <dgm:cxn modelId="{101CDE14-D06D-4B3B-9261-525E7A3BA929}" type="presParOf" srcId="{8BF33A32-22E0-4F16-94DB-D432B2A4A9A0}" destId="{A82E7151-3B15-4E53-B510-E3CD48283F0C}" srcOrd="2" destOrd="0" presId="urn:microsoft.com/office/officeart/2018/2/layout/IconVerticalSolidList"/>
    <dgm:cxn modelId="{F417A5DE-CD56-4C37-84AA-085A551CF1CD}" type="presParOf" srcId="{8BF33A32-22E0-4F16-94DB-D432B2A4A9A0}" destId="{5C7376F0-D16E-4D6B-ADB3-AC03060BC4DA}" srcOrd="3" destOrd="0" presId="urn:microsoft.com/office/officeart/2018/2/layout/IconVerticalSolidList"/>
    <dgm:cxn modelId="{FBC48630-E83F-497B-BBB2-D02C07DDDEDA}" type="presParOf" srcId="{55A65EFC-5BF5-4BB5-B29E-DCAE6901C6F8}" destId="{2674147A-4F83-43B5-92E2-EF1494AF8A89}" srcOrd="3" destOrd="0" presId="urn:microsoft.com/office/officeart/2018/2/layout/IconVerticalSolidList"/>
    <dgm:cxn modelId="{ECEF9A34-B933-45D1-ACDB-662CAB91E558}" type="presParOf" srcId="{55A65EFC-5BF5-4BB5-B29E-DCAE6901C6F8}" destId="{1EF040BC-8577-42A2-BC84-40AFCA3196EE}" srcOrd="4" destOrd="0" presId="urn:microsoft.com/office/officeart/2018/2/layout/IconVerticalSolidList"/>
    <dgm:cxn modelId="{408FD580-E9A7-4F97-A982-00B1E7C0CA2C}" type="presParOf" srcId="{1EF040BC-8577-42A2-BC84-40AFCA3196EE}" destId="{A5F697D0-A674-4FDD-AF56-F2723B1C8936}" srcOrd="0" destOrd="0" presId="urn:microsoft.com/office/officeart/2018/2/layout/IconVerticalSolidList"/>
    <dgm:cxn modelId="{2B2F9F99-6277-44DD-86E1-41D717D84D90}" type="presParOf" srcId="{1EF040BC-8577-42A2-BC84-40AFCA3196EE}" destId="{BDD864CE-BF5D-4350-9EE1-648BB17C70F7}" srcOrd="1" destOrd="0" presId="urn:microsoft.com/office/officeart/2018/2/layout/IconVerticalSolidList"/>
    <dgm:cxn modelId="{B455173D-A8FA-4030-B3E4-6C777DA6E872}" type="presParOf" srcId="{1EF040BC-8577-42A2-BC84-40AFCA3196EE}" destId="{645E33F9-97DE-4E06-9956-A786D11E8A13}" srcOrd="2" destOrd="0" presId="urn:microsoft.com/office/officeart/2018/2/layout/IconVerticalSolidList"/>
    <dgm:cxn modelId="{13E3CB66-59D1-45CF-B0BA-2348AC076966}" type="presParOf" srcId="{1EF040BC-8577-42A2-BC84-40AFCA3196EE}" destId="{36DDA42A-DACA-4AD5-8380-E34E5BA6BEA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D03E5A-97D6-422B-93B2-C064863ADC9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5D16839-C1A0-4321-BF0F-83D24F31644D}">
      <dgm:prSet custT="1"/>
      <dgm:spPr/>
      <dgm:t>
        <a:bodyPr/>
        <a:lstStyle/>
        <a:p>
          <a:r>
            <a:rPr lang="en-US" sz="2400" dirty="0">
              <a:latin typeface="Comic Sans MS" panose="030F0702030302020204" pitchFamily="66" charset="0"/>
            </a:rPr>
            <a:t>Learn to relax (muscle relaxation)</a:t>
          </a:r>
        </a:p>
      </dgm:t>
    </dgm:pt>
    <dgm:pt modelId="{03423DAB-92A5-45E3-B38B-28293747A869}" type="parTrans" cxnId="{6C9E3386-D3EE-4D7D-9924-AD8D40031B38}">
      <dgm:prSet/>
      <dgm:spPr/>
      <dgm:t>
        <a:bodyPr/>
        <a:lstStyle/>
        <a:p>
          <a:endParaRPr lang="en-US"/>
        </a:p>
      </dgm:t>
    </dgm:pt>
    <dgm:pt modelId="{A7BA6F68-688E-4B90-A7AC-1BC6B3B36C81}" type="sibTrans" cxnId="{6C9E3386-D3EE-4D7D-9924-AD8D40031B38}">
      <dgm:prSet/>
      <dgm:spPr/>
      <dgm:t>
        <a:bodyPr/>
        <a:lstStyle/>
        <a:p>
          <a:endParaRPr lang="en-US"/>
        </a:p>
      </dgm:t>
    </dgm:pt>
    <dgm:pt modelId="{C70DD4BE-8C9C-4442-9D07-2B8430243FF8}">
      <dgm:prSet custT="1"/>
      <dgm:spPr/>
      <dgm:t>
        <a:bodyPr/>
        <a:lstStyle/>
        <a:p>
          <a:r>
            <a:rPr lang="en-US" sz="2400" dirty="0">
              <a:latin typeface="Comic Sans MS" panose="030F0702030302020204" pitchFamily="66" charset="0"/>
            </a:rPr>
            <a:t>Finger breathing</a:t>
          </a:r>
        </a:p>
      </dgm:t>
    </dgm:pt>
    <dgm:pt modelId="{0022E5EA-CF61-48C0-97B4-8ABA1F308913}" type="parTrans" cxnId="{C24B6AFD-9D31-4501-B89D-BD2DC2A4D48F}">
      <dgm:prSet/>
      <dgm:spPr/>
      <dgm:t>
        <a:bodyPr/>
        <a:lstStyle/>
        <a:p>
          <a:endParaRPr lang="en-US"/>
        </a:p>
      </dgm:t>
    </dgm:pt>
    <dgm:pt modelId="{A7C7153B-A442-4DE3-A858-7ABEE9F6470A}" type="sibTrans" cxnId="{C24B6AFD-9D31-4501-B89D-BD2DC2A4D48F}">
      <dgm:prSet/>
      <dgm:spPr/>
      <dgm:t>
        <a:bodyPr/>
        <a:lstStyle/>
        <a:p>
          <a:endParaRPr lang="en-US"/>
        </a:p>
      </dgm:t>
    </dgm:pt>
    <dgm:pt modelId="{BAC45052-B7DB-4F60-9818-3CA1D9C0C960}">
      <dgm:prSet custT="1"/>
      <dgm:spPr/>
      <dgm:t>
        <a:bodyPr/>
        <a:lstStyle/>
        <a:p>
          <a:r>
            <a:rPr lang="en-US" sz="2400" dirty="0">
              <a:latin typeface="Comic Sans MS" panose="030F0702030302020204" pitchFamily="66" charset="0"/>
            </a:rPr>
            <a:t>Mindfulness</a:t>
          </a:r>
        </a:p>
      </dgm:t>
    </dgm:pt>
    <dgm:pt modelId="{D3D6C4B4-A225-4724-A223-0BC5A38354D2}" type="parTrans" cxnId="{D889A192-A5B4-4A64-91CD-0173BC72DB6C}">
      <dgm:prSet/>
      <dgm:spPr/>
      <dgm:t>
        <a:bodyPr/>
        <a:lstStyle/>
        <a:p>
          <a:endParaRPr lang="en-US"/>
        </a:p>
      </dgm:t>
    </dgm:pt>
    <dgm:pt modelId="{68622F4D-D27E-4701-ADEB-55DA6997752D}" type="sibTrans" cxnId="{D889A192-A5B4-4A64-91CD-0173BC72DB6C}">
      <dgm:prSet/>
      <dgm:spPr/>
      <dgm:t>
        <a:bodyPr/>
        <a:lstStyle/>
        <a:p>
          <a:endParaRPr lang="en-US"/>
        </a:p>
      </dgm:t>
    </dgm:pt>
    <dgm:pt modelId="{40FC5B8E-BF23-4402-B39D-6B1C65A0CF57}">
      <dgm:prSet custT="1"/>
      <dgm:spPr/>
      <dgm:t>
        <a:bodyPr/>
        <a:lstStyle/>
        <a:p>
          <a:r>
            <a:rPr lang="en-US" sz="2400" dirty="0">
              <a:latin typeface="Comic Sans MS" panose="030F0702030302020204" pitchFamily="66" charset="0"/>
            </a:rPr>
            <a:t>Physical exercise</a:t>
          </a:r>
        </a:p>
      </dgm:t>
    </dgm:pt>
    <dgm:pt modelId="{669CFD91-9CAC-4C2D-ADEB-85C759A873AE}" type="parTrans" cxnId="{37CCACBF-03A2-4D3C-A227-46DF8AA47E21}">
      <dgm:prSet/>
      <dgm:spPr/>
      <dgm:t>
        <a:bodyPr/>
        <a:lstStyle/>
        <a:p>
          <a:endParaRPr lang="en-US"/>
        </a:p>
      </dgm:t>
    </dgm:pt>
    <dgm:pt modelId="{AB6A49F7-2F8E-4B01-8372-D4177149AB6A}" type="sibTrans" cxnId="{37CCACBF-03A2-4D3C-A227-46DF8AA47E21}">
      <dgm:prSet/>
      <dgm:spPr/>
      <dgm:t>
        <a:bodyPr/>
        <a:lstStyle/>
        <a:p>
          <a:endParaRPr lang="en-US"/>
        </a:p>
      </dgm:t>
    </dgm:pt>
    <dgm:pt modelId="{7809CC80-A4C4-4076-901B-FF1F0C7170A0}">
      <dgm:prSet custT="1"/>
      <dgm:spPr/>
      <dgm:t>
        <a:bodyPr/>
        <a:lstStyle/>
        <a:p>
          <a:r>
            <a:rPr lang="en-US" sz="2400" dirty="0">
              <a:latin typeface="Comic Sans MS" panose="030F0702030302020204" pitchFamily="66" charset="0"/>
            </a:rPr>
            <a:t>Butterfly hug</a:t>
          </a:r>
        </a:p>
      </dgm:t>
    </dgm:pt>
    <dgm:pt modelId="{9F32D879-2E18-4ED1-BADD-EDCD892B6E82}" type="parTrans" cxnId="{6620E2DA-38EE-40EF-9F13-BA20EA814CB9}">
      <dgm:prSet/>
      <dgm:spPr/>
      <dgm:t>
        <a:bodyPr/>
        <a:lstStyle/>
        <a:p>
          <a:endParaRPr lang="en-US"/>
        </a:p>
      </dgm:t>
    </dgm:pt>
    <dgm:pt modelId="{A339084C-DAB5-471C-B055-3A03B0FD1657}" type="sibTrans" cxnId="{6620E2DA-38EE-40EF-9F13-BA20EA814CB9}">
      <dgm:prSet/>
      <dgm:spPr/>
      <dgm:t>
        <a:bodyPr/>
        <a:lstStyle/>
        <a:p>
          <a:endParaRPr lang="en-US"/>
        </a:p>
      </dgm:t>
    </dgm:pt>
    <dgm:pt modelId="{6A115792-44CD-4FB1-84C1-C769DDC013C8}">
      <dgm:prSet custT="1"/>
      <dgm:spPr/>
      <dgm:t>
        <a:bodyPr/>
        <a:lstStyle/>
        <a:p>
          <a:endParaRPr lang="en-US" sz="2400" dirty="0">
            <a:latin typeface="Comic Sans MS" panose="030F0702030302020204" pitchFamily="66" charset="0"/>
          </a:endParaRPr>
        </a:p>
      </dgm:t>
    </dgm:pt>
    <dgm:pt modelId="{EDDCE35C-B38A-4CB6-801D-A16CA2BF1A3F}" type="parTrans" cxnId="{B80EBCB9-04B5-4F19-BFCE-E8E600416EB9}">
      <dgm:prSet/>
      <dgm:spPr/>
      <dgm:t>
        <a:bodyPr/>
        <a:lstStyle/>
        <a:p>
          <a:endParaRPr lang="en-US"/>
        </a:p>
      </dgm:t>
    </dgm:pt>
    <dgm:pt modelId="{AF3BE717-4F25-4388-BE24-048719DBDDF8}" type="sibTrans" cxnId="{B80EBCB9-04B5-4F19-BFCE-E8E600416EB9}">
      <dgm:prSet/>
      <dgm:spPr/>
      <dgm:t>
        <a:bodyPr/>
        <a:lstStyle/>
        <a:p>
          <a:endParaRPr lang="en-US"/>
        </a:p>
      </dgm:t>
    </dgm:pt>
    <dgm:pt modelId="{76CB4536-7ED6-4093-8575-FA4DA0EA501E}" type="pres">
      <dgm:prSet presAssocID="{3BD03E5A-97D6-422B-93B2-C064863ADC9A}" presName="root" presStyleCnt="0">
        <dgm:presLayoutVars>
          <dgm:dir/>
          <dgm:resizeHandles val="exact"/>
        </dgm:presLayoutVars>
      </dgm:prSet>
      <dgm:spPr/>
    </dgm:pt>
    <dgm:pt modelId="{3F8F8390-FC3B-4DEF-8276-585BF9B2D48E}" type="pres">
      <dgm:prSet presAssocID="{25D16839-C1A0-4321-BF0F-83D24F31644D}" presName="compNode" presStyleCnt="0"/>
      <dgm:spPr/>
    </dgm:pt>
    <dgm:pt modelId="{3235B72F-6BE4-49FC-AC49-D928E265FB3E}" type="pres">
      <dgm:prSet presAssocID="{25D16839-C1A0-4321-BF0F-83D24F31644D}" presName="bgRect" presStyleLbl="bgShp" presStyleIdx="0" presStyleCnt="6"/>
      <dgm:spPr/>
    </dgm:pt>
    <dgm:pt modelId="{60D1BF78-5EFC-4954-8239-F10BC6E5E451}" type="pres">
      <dgm:prSet presAssocID="{25D16839-C1A0-4321-BF0F-83D24F31644D}" presName="iconRect" presStyleLbl="node1" presStyleIdx="0" presStyleCnt="6" custScaleX="168955" custScaleY="20371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umbbell"/>
        </a:ext>
      </dgm:extLst>
    </dgm:pt>
    <dgm:pt modelId="{FF539B4F-23EB-4F7D-9E3B-B751A576E347}" type="pres">
      <dgm:prSet presAssocID="{25D16839-C1A0-4321-BF0F-83D24F31644D}" presName="spaceRect" presStyleCnt="0"/>
      <dgm:spPr/>
    </dgm:pt>
    <dgm:pt modelId="{84995CC4-7249-448A-A21D-FF5FD478B5C2}" type="pres">
      <dgm:prSet presAssocID="{25D16839-C1A0-4321-BF0F-83D24F31644D}" presName="parTx" presStyleLbl="revTx" presStyleIdx="0" presStyleCnt="6">
        <dgm:presLayoutVars>
          <dgm:chMax val="0"/>
          <dgm:chPref val="0"/>
        </dgm:presLayoutVars>
      </dgm:prSet>
      <dgm:spPr/>
    </dgm:pt>
    <dgm:pt modelId="{46C6BE27-E019-4DCB-BD7A-680AB4EAE8AA}" type="pres">
      <dgm:prSet presAssocID="{A7BA6F68-688E-4B90-A7AC-1BC6B3B36C81}" presName="sibTrans" presStyleCnt="0"/>
      <dgm:spPr/>
    </dgm:pt>
    <dgm:pt modelId="{D3DC751C-8FC4-4360-8A4D-EC8FBB11D9C2}" type="pres">
      <dgm:prSet presAssocID="{C70DD4BE-8C9C-4442-9D07-2B8430243FF8}" presName="compNode" presStyleCnt="0"/>
      <dgm:spPr/>
    </dgm:pt>
    <dgm:pt modelId="{0E1C0838-0BF6-4C7B-9BCE-A4383C7BA224}" type="pres">
      <dgm:prSet presAssocID="{C70DD4BE-8C9C-4442-9D07-2B8430243FF8}" presName="bgRect" presStyleLbl="bgShp" presStyleIdx="1" presStyleCnt="6"/>
      <dgm:spPr/>
    </dgm:pt>
    <dgm:pt modelId="{782176CE-3CA6-45E3-9020-D15DFE8D69E1}" type="pres">
      <dgm:prSet presAssocID="{C70DD4BE-8C9C-4442-9D07-2B8430243FF8}" presName="iconRect" presStyleLbl="node1" presStyleIdx="1" presStyleCnt="6" custScaleX="186640" custScaleY="18664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ungs"/>
        </a:ext>
      </dgm:extLst>
    </dgm:pt>
    <dgm:pt modelId="{614309F3-0547-490B-9057-DAF1B8A49CDF}" type="pres">
      <dgm:prSet presAssocID="{C70DD4BE-8C9C-4442-9D07-2B8430243FF8}" presName="spaceRect" presStyleCnt="0"/>
      <dgm:spPr/>
    </dgm:pt>
    <dgm:pt modelId="{42E6874D-0F42-4F37-B69B-4D155C59FCFB}" type="pres">
      <dgm:prSet presAssocID="{C70DD4BE-8C9C-4442-9D07-2B8430243FF8}" presName="parTx" presStyleLbl="revTx" presStyleIdx="1" presStyleCnt="6">
        <dgm:presLayoutVars>
          <dgm:chMax val="0"/>
          <dgm:chPref val="0"/>
        </dgm:presLayoutVars>
      </dgm:prSet>
      <dgm:spPr/>
    </dgm:pt>
    <dgm:pt modelId="{E5F85314-305D-44CF-B3E8-1CA43702E469}" type="pres">
      <dgm:prSet presAssocID="{A7C7153B-A442-4DE3-A858-7ABEE9F6470A}" presName="sibTrans" presStyleCnt="0"/>
      <dgm:spPr/>
    </dgm:pt>
    <dgm:pt modelId="{10F4D740-C687-4692-9004-04B7F9FE3E9A}" type="pres">
      <dgm:prSet presAssocID="{BAC45052-B7DB-4F60-9818-3CA1D9C0C960}" presName="compNode" presStyleCnt="0"/>
      <dgm:spPr/>
    </dgm:pt>
    <dgm:pt modelId="{82B445AC-1D89-41DC-891B-66AF1983F3A0}" type="pres">
      <dgm:prSet presAssocID="{BAC45052-B7DB-4F60-9818-3CA1D9C0C960}" presName="bgRect" presStyleLbl="bgShp" presStyleIdx="2" presStyleCnt="6"/>
      <dgm:spPr/>
    </dgm:pt>
    <dgm:pt modelId="{D5C23F18-9E36-4C7A-AFEE-3DBC9F881435}" type="pres">
      <dgm:prSet presAssocID="{BAC45052-B7DB-4F60-9818-3CA1D9C0C960}" presName="iconRect" presStyleLbl="node1" presStyleIdx="2" presStyleCnt="6" custScaleX="186640" custScaleY="18664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F96F2B9C-74E0-484A-8F4D-A909A72CD23E}" type="pres">
      <dgm:prSet presAssocID="{BAC45052-B7DB-4F60-9818-3CA1D9C0C960}" presName="spaceRect" presStyleCnt="0"/>
      <dgm:spPr/>
    </dgm:pt>
    <dgm:pt modelId="{6B87AAFB-95AD-4349-8B69-8137612BB577}" type="pres">
      <dgm:prSet presAssocID="{BAC45052-B7DB-4F60-9818-3CA1D9C0C960}" presName="parTx" presStyleLbl="revTx" presStyleIdx="2" presStyleCnt="6">
        <dgm:presLayoutVars>
          <dgm:chMax val="0"/>
          <dgm:chPref val="0"/>
        </dgm:presLayoutVars>
      </dgm:prSet>
      <dgm:spPr/>
    </dgm:pt>
    <dgm:pt modelId="{4570DFD2-8002-4A81-ACB5-AF4746D62E5E}" type="pres">
      <dgm:prSet presAssocID="{68622F4D-D27E-4701-ADEB-55DA6997752D}" presName="sibTrans" presStyleCnt="0"/>
      <dgm:spPr/>
    </dgm:pt>
    <dgm:pt modelId="{50B9688A-00D5-44DB-BE6D-6E48255395F4}" type="pres">
      <dgm:prSet presAssocID="{40FC5B8E-BF23-4402-B39D-6B1C65A0CF57}" presName="compNode" presStyleCnt="0"/>
      <dgm:spPr/>
    </dgm:pt>
    <dgm:pt modelId="{6CA5A675-DD37-47C0-A4C7-A2E4C6DE034C}" type="pres">
      <dgm:prSet presAssocID="{40FC5B8E-BF23-4402-B39D-6B1C65A0CF57}" presName="bgRect" presStyleLbl="bgShp" presStyleIdx="3" presStyleCnt="6"/>
      <dgm:spPr/>
    </dgm:pt>
    <dgm:pt modelId="{DAFEDA09-041C-46DF-A490-F26496F2717C}" type="pres">
      <dgm:prSet presAssocID="{40FC5B8E-BF23-4402-B39D-6B1C65A0CF57}" presName="iconRect" presStyleLbl="node1" presStyleIdx="3" presStyleCnt="6" custScaleX="186640" custScaleY="18664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n"/>
        </a:ext>
      </dgm:extLst>
    </dgm:pt>
    <dgm:pt modelId="{80D70928-FCEC-41F5-97A6-8BD4D199F245}" type="pres">
      <dgm:prSet presAssocID="{40FC5B8E-BF23-4402-B39D-6B1C65A0CF57}" presName="spaceRect" presStyleCnt="0"/>
      <dgm:spPr/>
    </dgm:pt>
    <dgm:pt modelId="{B70D7524-B2A1-47AF-9EB9-BCD9122FA324}" type="pres">
      <dgm:prSet presAssocID="{40FC5B8E-BF23-4402-B39D-6B1C65A0CF57}" presName="parTx" presStyleLbl="revTx" presStyleIdx="3" presStyleCnt="6">
        <dgm:presLayoutVars>
          <dgm:chMax val="0"/>
          <dgm:chPref val="0"/>
        </dgm:presLayoutVars>
      </dgm:prSet>
      <dgm:spPr/>
    </dgm:pt>
    <dgm:pt modelId="{A4C4AF04-4BE5-46D1-9AF3-1D6E4A5C3298}" type="pres">
      <dgm:prSet presAssocID="{AB6A49F7-2F8E-4B01-8372-D4177149AB6A}" presName="sibTrans" presStyleCnt="0"/>
      <dgm:spPr/>
    </dgm:pt>
    <dgm:pt modelId="{DE5E316A-B57B-4D65-9037-385EC53B10E9}" type="pres">
      <dgm:prSet presAssocID="{7809CC80-A4C4-4076-901B-FF1F0C7170A0}" presName="compNode" presStyleCnt="0"/>
      <dgm:spPr/>
    </dgm:pt>
    <dgm:pt modelId="{B5CE123A-7AE7-4A96-8ECE-978A0A91CD80}" type="pres">
      <dgm:prSet presAssocID="{7809CC80-A4C4-4076-901B-FF1F0C7170A0}" presName="bgRect" presStyleLbl="bgShp" presStyleIdx="4" presStyleCnt="6"/>
      <dgm:spPr/>
    </dgm:pt>
    <dgm:pt modelId="{63FDC0E5-7B9B-4423-A46F-2D6A79A04C8F}" type="pres">
      <dgm:prSet presAssocID="{7809CC80-A4C4-4076-901B-FF1F0C7170A0}" presName="iconRect" presStyleLbl="node1" presStyleIdx="4" presStyleCnt="6" custScaleX="186640" custScaleY="18664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mages"/>
        </a:ext>
      </dgm:extLst>
    </dgm:pt>
    <dgm:pt modelId="{C9B6D93A-B8E3-405D-8805-FBE74E613E36}" type="pres">
      <dgm:prSet presAssocID="{7809CC80-A4C4-4076-901B-FF1F0C7170A0}" presName="spaceRect" presStyleCnt="0"/>
      <dgm:spPr/>
    </dgm:pt>
    <dgm:pt modelId="{6156D020-9407-457A-8DF4-C00F4A125070}" type="pres">
      <dgm:prSet presAssocID="{7809CC80-A4C4-4076-901B-FF1F0C7170A0}" presName="parTx" presStyleLbl="revTx" presStyleIdx="4" presStyleCnt="6">
        <dgm:presLayoutVars>
          <dgm:chMax val="0"/>
          <dgm:chPref val="0"/>
        </dgm:presLayoutVars>
      </dgm:prSet>
      <dgm:spPr/>
    </dgm:pt>
    <dgm:pt modelId="{D3669CCA-1C10-4C17-8C3B-122F9C0530DD}" type="pres">
      <dgm:prSet presAssocID="{A339084C-DAB5-471C-B055-3A03B0FD1657}" presName="sibTrans" presStyleCnt="0"/>
      <dgm:spPr/>
    </dgm:pt>
    <dgm:pt modelId="{96F9A46C-C35B-4B6B-A082-5B95F53390B1}" type="pres">
      <dgm:prSet presAssocID="{6A115792-44CD-4FB1-84C1-C769DDC013C8}" presName="compNode" presStyleCnt="0"/>
      <dgm:spPr/>
    </dgm:pt>
    <dgm:pt modelId="{1E5676D4-1E3B-4923-A59F-24AD85599539}" type="pres">
      <dgm:prSet presAssocID="{6A115792-44CD-4FB1-84C1-C769DDC013C8}" presName="bgRect" presStyleLbl="bgShp" presStyleIdx="5" presStyleCnt="6"/>
      <dgm:spPr/>
    </dgm:pt>
    <dgm:pt modelId="{749598B7-7A2B-4A33-9C09-0F7C575C92E5}" type="pres">
      <dgm:prSet presAssocID="{6A115792-44CD-4FB1-84C1-C769DDC013C8}" presName="iconRect" presStyleLbl="node1" presStyleIdx="5" presStyleCnt="6" custScaleX="186640" custScaleY="18664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roup Brainstorm"/>
        </a:ext>
      </dgm:extLst>
    </dgm:pt>
    <dgm:pt modelId="{0B9AB928-A2A4-498C-960F-ABB05C2358A5}" type="pres">
      <dgm:prSet presAssocID="{6A115792-44CD-4FB1-84C1-C769DDC013C8}" presName="spaceRect" presStyleCnt="0"/>
      <dgm:spPr/>
    </dgm:pt>
    <dgm:pt modelId="{96073795-A06B-4E9D-83EA-25B2837B950A}" type="pres">
      <dgm:prSet presAssocID="{6A115792-44CD-4FB1-84C1-C769DDC013C8}" presName="parTx" presStyleLbl="revTx" presStyleIdx="5" presStyleCnt="6">
        <dgm:presLayoutVars>
          <dgm:chMax val="0"/>
          <dgm:chPref val="0"/>
        </dgm:presLayoutVars>
      </dgm:prSet>
      <dgm:spPr/>
    </dgm:pt>
  </dgm:ptLst>
  <dgm:cxnLst>
    <dgm:cxn modelId="{239E8A1D-C09F-4A1D-B18D-EE22AE1062DA}" type="presOf" srcId="{C70DD4BE-8C9C-4442-9D07-2B8430243FF8}" destId="{42E6874D-0F42-4F37-B69B-4D155C59FCFB}" srcOrd="0" destOrd="0" presId="urn:microsoft.com/office/officeart/2018/2/layout/IconVerticalSolidList"/>
    <dgm:cxn modelId="{DC25B51D-B23D-4E49-B983-96C4EA7014DB}" type="presOf" srcId="{7809CC80-A4C4-4076-901B-FF1F0C7170A0}" destId="{6156D020-9407-457A-8DF4-C00F4A125070}" srcOrd="0" destOrd="0" presId="urn:microsoft.com/office/officeart/2018/2/layout/IconVerticalSolidList"/>
    <dgm:cxn modelId="{49141A2F-4DD8-4E87-878F-BA4A42A33A8A}" type="presOf" srcId="{40FC5B8E-BF23-4402-B39D-6B1C65A0CF57}" destId="{B70D7524-B2A1-47AF-9EB9-BCD9122FA324}" srcOrd="0" destOrd="0" presId="urn:microsoft.com/office/officeart/2018/2/layout/IconVerticalSolidList"/>
    <dgm:cxn modelId="{B85EC84C-C5E3-45D3-8EAF-4C641B49E4BB}" type="presOf" srcId="{BAC45052-B7DB-4F60-9818-3CA1D9C0C960}" destId="{6B87AAFB-95AD-4349-8B69-8137612BB577}" srcOrd="0" destOrd="0" presId="urn:microsoft.com/office/officeart/2018/2/layout/IconVerticalSolidList"/>
    <dgm:cxn modelId="{C196476E-54CB-4FC9-B65D-B97108D2BB6A}" type="presOf" srcId="{6A115792-44CD-4FB1-84C1-C769DDC013C8}" destId="{96073795-A06B-4E9D-83EA-25B2837B950A}" srcOrd="0" destOrd="0" presId="urn:microsoft.com/office/officeart/2018/2/layout/IconVerticalSolidList"/>
    <dgm:cxn modelId="{6C9E3386-D3EE-4D7D-9924-AD8D40031B38}" srcId="{3BD03E5A-97D6-422B-93B2-C064863ADC9A}" destId="{25D16839-C1A0-4321-BF0F-83D24F31644D}" srcOrd="0" destOrd="0" parTransId="{03423DAB-92A5-45E3-B38B-28293747A869}" sibTransId="{A7BA6F68-688E-4B90-A7AC-1BC6B3B36C81}"/>
    <dgm:cxn modelId="{D889A192-A5B4-4A64-91CD-0173BC72DB6C}" srcId="{3BD03E5A-97D6-422B-93B2-C064863ADC9A}" destId="{BAC45052-B7DB-4F60-9818-3CA1D9C0C960}" srcOrd="2" destOrd="0" parTransId="{D3D6C4B4-A225-4724-A223-0BC5A38354D2}" sibTransId="{68622F4D-D27E-4701-ADEB-55DA6997752D}"/>
    <dgm:cxn modelId="{1517409B-EEE7-43D9-84DC-D9A3B7F4E52B}" type="presOf" srcId="{3BD03E5A-97D6-422B-93B2-C064863ADC9A}" destId="{76CB4536-7ED6-4093-8575-FA4DA0EA501E}" srcOrd="0" destOrd="0" presId="urn:microsoft.com/office/officeart/2018/2/layout/IconVerticalSolidList"/>
    <dgm:cxn modelId="{B80EBCB9-04B5-4F19-BFCE-E8E600416EB9}" srcId="{3BD03E5A-97D6-422B-93B2-C064863ADC9A}" destId="{6A115792-44CD-4FB1-84C1-C769DDC013C8}" srcOrd="5" destOrd="0" parTransId="{EDDCE35C-B38A-4CB6-801D-A16CA2BF1A3F}" sibTransId="{AF3BE717-4F25-4388-BE24-048719DBDDF8}"/>
    <dgm:cxn modelId="{37CCACBF-03A2-4D3C-A227-46DF8AA47E21}" srcId="{3BD03E5A-97D6-422B-93B2-C064863ADC9A}" destId="{40FC5B8E-BF23-4402-B39D-6B1C65A0CF57}" srcOrd="3" destOrd="0" parTransId="{669CFD91-9CAC-4C2D-ADEB-85C759A873AE}" sibTransId="{AB6A49F7-2F8E-4B01-8372-D4177149AB6A}"/>
    <dgm:cxn modelId="{6620E2DA-38EE-40EF-9F13-BA20EA814CB9}" srcId="{3BD03E5A-97D6-422B-93B2-C064863ADC9A}" destId="{7809CC80-A4C4-4076-901B-FF1F0C7170A0}" srcOrd="4" destOrd="0" parTransId="{9F32D879-2E18-4ED1-BADD-EDCD892B6E82}" sibTransId="{A339084C-DAB5-471C-B055-3A03B0FD1657}"/>
    <dgm:cxn modelId="{AC4ABCE6-C18A-4087-8D5C-1F395CEEEE15}" type="presOf" srcId="{25D16839-C1A0-4321-BF0F-83D24F31644D}" destId="{84995CC4-7249-448A-A21D-FF5FD478B5C2}" srcOrd="0" destOrd="0" presId="urn:microsoft.com/office/officeart/2018/2/layout/IconVerticalSolidList"/>
    <dgm:cxn modelId="{C24B6AFD-9D31-4501-B89D-BD2DC2A4D48F}" srcId="{3BD03E5A-97D6-422B-93B2-C064863ADC9A}" destId="{C70DD4BE-8C9C-4442-9D07-2B8430243FF8}" srcOrd="1" destOrd="0" parTransId="{0022E5EA-CF61-48C0-97B4-8ABA1F308913}" sibTransId="{A7C7153B-A442-4DE3-A858-7ABEE9F6470A}"/>
    <dgm:cxn modelId="{FCDB1CCC-4CEF-4FCA-8042-C3BCCDDC86C5}" type="presParOf" srcId="{76CB4536-7ED6-4093-8575-FA4DA0EA501E}" destId="{3F8F8390-FC3B-4DEF-8276-585BF9B2D48E}" srcOrd="0" destOrd="0" presId="urn:microsoft.com/office/officeart/2018/2/layout/IconVerticalSolidList"/>
    <dgm:cxn modelId="{F0289A65-1DCB-4E0A-BF48-72C63C64BB3E}" type="presParOf" srcId="{3F8F8390-FC3B-4DEF-8276-585BF9B2D48E}" destId="{3235B72F-6BE4-49FC-AC49-D928E265FB3E}" srcOrd="0" destOrd="0" presId="urn:microsoft.com/office/officeart/2018/2/layout/IconVerticalSolidList"/>
    <dgm:cxn modelId="{925D83CC-F1B8-4DBE-BE4C-4003CCB54F7E}" type="presParOf" srcId="{3F8F8390-FC3B-4DEF-8276-585BF9B2D48E}" destId="{60D1BF78-5EFC-4954-8239-F10BC6E5E451}" srcOrd="1" destOrd="0" presId="urn:microsoft.com/office/officeart/2018/2/layout/IconVerticalSolidList"/>
    <dgm:cxn modelId="{F8483446-0A3B-4E9D-AC92-000A8A9BF3F1}" type="presParOf" srcId="{3F8F8390-FC3B-4DEF-8276-585BF9B2D48E}" destId="{FF539B4F-23EB-4F7D-9E3B-B751A576E347}" srcOrd="2" destOrd="0" presId="urn:microsoft.com/office/officeart/2018/2/layout/IconVerticalSolidList"/>
    <dgm:cxn modelId="{A04FB59D-446D-4F73-975B-B8C3FEA45718}" type="presParOf" srcId="{3F8F8390-FC3B-4DEF-8276-585BF9B2D48E}" destId="{84995CC4-7249-448A-A21D-FF5FD478B5C2}" srcOrd="3" destOrd="0" presId="urn:microsoft.com/office/officeart/2018/2/layout/IconVerticalSolidList"/>
    <dgm:cxn modelId="{6CAE8DC4-D810-44AF-A8F2-778D9DF26B22}" type="presParOf" srcId="{76CB4536-7ED6-4093-8575-FA4DA0EA501E}" destId="{46C6BE27-E019-4DCB-BD7A-680AB4EAE8AA}" srcOrd="1" destOrd="0" presId="urn:microsoft.com/office/officeart/2018/2/layout/IconVerticalSolidList"/>
    <dgm:cxn modelId="{2C7DF236-B743-4FED-B1CA-A78918E17C98}" type="presParOf" srcId="{76CB4536-7ED6-4093-8575-FA4DA0EA501E}" destId="{D3DC751C-8FC4-4360-8A4D-EC8FBB11D9C2}" srcOrd="2" destOrd="0" presId="urn:microsoft.com/office/officeart/2018/2/layout/IconVerticalSolidList"/>
    <dgm:cxn modelId="{7FB28C32-4371-4521-9CEF-D8AB51F98E4A}" type="presParOf" srcId="{D3DC751C-8FC4-4360-8A4D-EC8FBB11D9C2}" destId="{0E1C0838-0BF6-4C7B-9BCE-A4383C7BA224}" srcOrd="0" destOrd="0" presId="urn:microsoft.com/office/officeart/2018/2/layout/IconVerticalSolidList"/>
    <dgm:cxn modelId="{83C6D416-0D50-4F19-8899-AB48C54D4127}" type="presParOf" srcId="{D3DC751C-8FC4-4360-8A4D-EC8FBB11D9C2}" destId="{782176CE-3CA6-45E3-9020-D15DFE8D69E1}" srcOrd="1" destOrd="0" presId="urn:microsoft.com/office/officeart/2018/2/layout/IconVerticalSolidList"/>
    <dgm:cxn modelId="{B7FAE035-E245-4C9D-8354-91D3F80A947D}" type="presParOf" srcId="{D3DC751C-8FC4-4360-8A4D-EC8FBB11D9C2}" destId="{614309F3-0547-490B-9057-DAF1B8A49CDF}" srcOrd="2" destOrd="0" presId="urn:microsoft.com/office/officeart/2018/2/layout/IconVerticalSolidList"/>
    <dgm:cxn modelId="{E7CFC3CE-B4F8-48B0-8EBA-19D6A0DA1526}" type="presParOf" srcId="{D3DC751C-8FC4-4360-8A4D-EC8FBB11D9C2}" destId="{42E6874D-0F42-4F37-B69B-4D155C59FCFB}" srcOrd="3" destOrd="0" presId="urn:microsoft.com/office/officeart/2018/2/layout/IconVerticalSolidList"/>
    <dgm:cxn modelId="{C0554C51-DA62-452D-9380-D3CB7BB613CC}" type="presParOf" srcId="{76CB4536-7ED6-4093-8575-FA4DA0EA501E}" destId="{E5F85314-305D-44CF-B3E8-1CA43702E469}" srcOrd="3" destOrd="0" presId="urn:microsoft.com/office/officeart/2018/2/layout/IconVerticalSolidList"/>
    <dgm:cxn modelId="{E70FD224-6B04-4126-B15F-B785CDA34B88}" type="presParOf" srcId="{76CB4536-7ED6-4093-8575-FA4DA0EA501E}" destId="{10F4D740-C687-4692-9004-04B7F9FE3E9A}" srcOrd="4" destOrd="0" presId="urn:microsoft.com/office/officeart/2018/2/layout/IconVerticalSolidList"/>
    <dgm:cxn modelId="{B5AB4DEB-AFE7-4C19-9422-8CCE3588ECD9}" type="presParOf" srcId="{10F4D740-C687-4692-9004-04B7F9FE3E9A}" destId="{82B445AC-1D89-41DC-891B-66AF1983F3A0}" srcOrd="0" destOrd="0" presId="urn:microsoft.com/office/officeart/2018/2/layout/IconVerticalSolidList"/>
    <dgm:cxn modelId="{0AD8B930-18B6-4490-817C-339FCA910C84}" type="presParOf" srcId="{10F4D740-C687-4692-9004-04B7F9FE3E9A}" destId="{D5C23F18-9E36-4C7A-AFEE-3DBC9F881435}" srcOrd="1" destOrd="0" presId="urn:microsoft.com/office/officeart/2018/2/layout/IconVerticalSolidList"/>
    <dgm:cxn modelId="{9F40DB8D-B077-4331-8EE3-01D21FA8F723}" type="presParOf" srcId="{10F4D740-C687-4692-9004-04B7F9FE3E9A}" destId="{F96F2B9C-74E0-484A-8F4D-A909A72CD23E}" srcOrd="2" destOrd="0" presId="urn:microsoft.com/office/officeart/2018/2/layout/IconVerticalSolidList"/>
    <dgm:cxn modelId="{18DF9A76-2DA4-4837-84A1-9DDD1E11D1D6}" type="presParOf" srcId="{10F4D740-C687-4692-9004-04B7F9FE3E9A}" destId="{6B87AAFB-95AD-4349-8B69-8137612BB577}" srcOrd="3" destOrd="0" presId="urn:microsoft.com/office/officeart/2018/2/layout/IconVerticalSolidList"/>
    <dgm:cxn modelId="{63AE967F-BD9C-4E7D-8A5D-B1A6733AFE22}" type="presParOf" srcId="{76CB4536-7ED6-4093-8575-FA4DA0EA501E}" destId="{4570DFD2-8002-4A81-ACB5-AF4746D62E5E}" srcOrd="5" destOrd="0" presId="urn:microsoft.com/office/officeart/2018/2/layout/IconVerticalSolidList"/>
    <dgm:cxn modelId="{8AD05B39-1507-4328-AD19-D3A012EFBB10}" type="presParOf" srcId="{76CB4536-7ED6-4093-8575-FA4DA0EA501E}" destId="{50B9688A-00D5-44DB-BE6D-6E48255395F4}" srcOrd="6" destOrd="0" presId="urn:microsoft.com/office/officeart/2018/2/layout/IconVerticalSolidList"/>
    <dgm:cxn modelId="{19F72BD1-785A-41F6-8CAA-E603DCB808D2}" type="presParOf" srcId="{50B9688A-00D5-44DB-BE6D-6E48255395F4}" destId="{6CA5A675-DD37-47C0-A4C7-A2E4C6DE034C}" srcOrd="0" destOrd="0" presId="urn:microsoft.com/office/officeart/2018/2/layout/IconVerticalSolidList"/>
    <dgm:cxn modelId="{0B7FCC86-BAC2-42C0-B675-A387371802D1}" type="presParOf" srcId="{50B9688A-00D5-44DB-BE6D-6E48255395F4}" destId="{DAFEDA09-041C-46DF-A490-F26496F2717C}" srcOrd="1" destOrd="0" presId="urn:microsoft.com/office/officeart/2018/2/layout/IconVerticalSolidList"/>
    <dgm:cxn modelId="{7280BD53-38E7-4C88-AC6F-A585E9D113BD}" type="presParOf" srcId="{50B9688A-00D5-44DB-BE6D-6E48255395F4}" destId="{80D70928-FCEC-41F5-97A6-8BD4D199F245}" srcOrd="2" destOrd="0" presId="urn:microsoft.com/office/officeart/2018/2/layout/IconVerticalSolidList"/>
    <dgm:cxn modelId="{CBAE1137-5250-4C0C-B082-E67D2CDFAC69}" type="presParOf" srcId="{50B9688A-00D5-44DB-BE6D-6E48255395F4}" destId="{B70D7524-B2A1-47AF-9EB9-BCD9122FA324}" srcOrd="3" destOrd="0" presId="urn:microsoft.com/office/officeart/2018/2/layout/IconVerticalSolidList"/>
    <dgm:cxn modelId="{90F52AF6-43D9-4718-B913-B10334B4420C}" type="presParOf" srcId="{76CB4536-7ED6-4093-8575-FA4DA0EA501E}" destId="{A4C4AF04-4BE5-46D1-9AF3-1D6E4A5C3298}" srcOrd="7" destOrd="0" presId="urn:microsoft.com/office/officeart/2018/2/layout/IconVerticalSolidList"/>
    <dgm:cxn modelId="{EC755A79-E767-4CD5-B27A-449C9A5D2C90}" type="presParOf" srcId="{76CB4536-7ED6-4093-8575-FA4DA0EA501E}" destId="{DE5E316A-B57B-4D65-9037-385EC53B10E9}" srcOrd="8" destOrd="0" presId="urn:microsoft.com/office/officeart/2018/2/layout/IconVerticalSolidList"/>
    <dgm:cxn modelId="{F71834A5-773E-4843-B453-44566F5E7403}" type="presParOf" srcId="{DE5E316A-B57B-4D65-9037-385EC53B10E9}" destId="{B5CE123A-7AE7-4A96-8ECE-978A0A91CD80}" srcOrd="0" destOrd="0" presId="urn:microsoft.com/office/officeart/2018/2/layout/IconVerticalSolidList"/>
    <dgm:cxn modelId="{863A2D39-EFB9-4E42-A83A-84641FEBB816}" type="presParOf" srcId="{DE5E316A-B57B-4D65-9037-385EC53B10E9}" destId="{63FDC0E5-7B9B-4423-A46F-2D6A79A04C8F}" srcOrd="1" destOrd="0" presId="urn:microsoft.com/office/officeart/2018/2/layout/IconVerticalSolidList"/>
    <dgm:cxn modelId="{8B19A003-FFB9-4FFD-BB01-55C693336DD8}" type="presParOf" srcId="{DE5E316A-B57B-4D65-9037-385EC53B10E9}" destId="{C9B6D93A-B8E3-405D-8805-FBE74E613E36}" srcOrd="2" destOrd="0" presId="urn:microsoft.com/office/officeart/2018/2/layout/IconVerticalSolidList"/>
    <dgm:cxn modelId="{344DAFC9-D35D-4734-9FA8-F444DEA198C5}" type="presParOf" srcId="{DE5E316A-B57B-4D65-9037-385EC53B10E9}" destId="{6156D020-9407-457A-8DF4-C00F4A125070}" srcOrd="3" destOrd="0" presId="urn:microsoft.com/office/officeart/2018/2/layout/IconVerticalSolidList"/>
    <dgm:cxn modelId="{8A6FA46F-EFE5-4A0F-BA5F-CFF036E8AC5A}" type="presParOf" srcId="{76CB4536-7ED6-4093-8575-FA4DA0EA501E}" destId="{D3669CCA-1C10-4C17-8C3B-122F9C0530DD}" srcOrd="9" destOrd="0" presId="urn:microsoft.com/office/officeart/2018/2/layout/IconVerticalSolidList"/>
    <dgm:cxn modelId="{2E1A6DF6-E9D4-48CF-AABA-08A91A67AF28}" type="presParOf" srcId="{76CB4536-7ED6-4093-8575-FA4DA0EA501E}" destId="{96F9A46C-C35B-4B6B-A082-5B95F53390B1}" srcOrd="10" destOrd="0" presId="urn:microsoft.com/office/officeart/2018/2/layout/IconVerticalSolidList"/>
    <dgm:cxn modelId="{6082E0DF-592C-4E5B-8069-D652830A4980}" type="presParOf" srcId="{96F9A46C-C35B-4B6B-A082-5B95F53390B1}" destId="{1E5676D4-1E3B-4923-A59F-24AD85599539}" srcOrd="0" destOrd="0" presId="urn:microsoft.com/office/officeart/2018/2/layout/IconVerticalSolidList"/>
    <dgm:cxn modelId="{D95329C8-BC64-4A3F-BE77-E16C709A2C22}" type="presParOf" srcId="{96F9A46C-C35B-4B6B-A082-5B95F53390B1}" destId="{749598B7-7A2B-4A33-9C09-0F7C575C92E5}" srcOrd="1" destOrd="0" presId="urn:microsoft.com/office/officeart/2018/2/layout/IconVerticalSolidList"/>
    <dgm:cxn modelId="{0A9A3D96-0BF5-457A-8157-70A27C8FCFCB}" type="presParOf" srcId="{96F9A46C-C35B-4B6B-A082-5B95F53390B1}" destId="{0B9AB928-A2A4-498C-960F-ABB05C2358A5}" srcOrd="2" destOrd="0" presId="urn:microsoft.com/office/officeart/2018/2/layout/IconVerticalSolidList"/>
    <dgm:cxn modelId="{08E02178-FD32-4730-AA88-4DDF92AD3B9C}" type="presParOf" srcId="{96F9A46C-C35B-4B6B-A082-5B95F53390B1}" destId="{96073795-A06B-4E9D-83EA-25B2837B950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544176-5FFE-4103-AEFE-BC2036B4663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153115D-A9E1-459F-A972-A9A9763FFB77}">
      <dgm:prSet custT="1"/>
      <dgm:spPr/>
      <dgm:t>
        <a:bodyPr/>
        <a:lstStyle/>
        <a:p>
          <a:pPr>
            <a:lnSpc>
              <a:spcPct val="100000"/>
            </a:lnSpc>
          </a:pPr>
          <a:r>
            <a:rPr lang="en-US" sz="2400" cap="none" dirty="0">
              <a:latin typeface="Comic Sans MS" panose="030F0702030302020204" pitchFamily="66" charset="0"/>
            </a:rPr>
            <a:t>Distraction activity (</a:t>
          </a:r>
          <a:r>
            <a:rPr lang="en-US" sz="2400" cap="none" dirty="0" err="1">
              <a:latin typeface="Comic Sans MS" panose="030F0702030302020204" pitchFamily="66" charset="0"/>
            </a:rPr>
            <a:t>colouring</a:t>
          </a:r>
          <a:r>
            <a:rPr lang="en-US" sz="2400" cap="none" dirty="0">
              <a:latin typeface="Comic Sans MS" panose="030F0702030302020204" pitchFamily="66" charset="0"/>
            </a:rPr>
            <a:t>, watch a movie, listen to music, 54321)</a:t>
          </a:r>
        </a:p>
      </dgm:t>
    </dgm:pt>
    <dgm:pt modelId="{72B6AE82-2C3F-4C97-A3E9-2D0B1FDF9718}" type="parTrans" cxnId="{155F2485-EAA7-4720-AF52-EE313E7B3625}">
      <dgm:prSet/>
      <dgm:spPr/>
      <dgm:t>
        <a:bodyPr/>
        <a:lstStyle/>
        <a:p>
          <a:endParaRPr lang="en-US"/>
        </a:p>
      </dgm:t>
    </dgm:pt>
    <dgm:pt modelId="{C83AA61E-316F-482A-84E3-55353A6F57C3}" type="sibTrans" cxnId="{155F2485-EAA7-4720-AF52-EE313E7B3625}">
      <dgm:prSet/>
      <dgm:spPr/>
      <dgm:t>
        <a:bodyPr/>
        <a:lstStyle/>
        <a:p>
          <a:endParaRPr lang="en-US"/>
        </a:p>
      </dgm:t>
    </dgm:pt>
    <dgm:pt modelId="{8BA4BE78-A106-442F-8534-E77A04D36C42}">
      <dgm:prSet custT="1"/>
      <dgm:spPr/>
      <dgm:t>
        <a:bodyPr/>
        <a:lstStyle/>
        <a:p>
          <a:pPr>
            <a:lnSpc>
              <a:spcPct val="100000"/>
            </a:lnSpc>
          </a:pPr>
          <a:endParaRPr lang="en-US" sz="2400" cap="none" dirty="0">
            <a:latin typeface="Comic Sans MS" panose="030F0702030302020204" pitchFamily="66" charset="0"/>
          </a:endParaRPr>
        </a:p>
      </dgm:t>
    </dgm:pt>
    <dgm:pt modelId="{FE7D7C44-34D9-4189-AFDD-D954D1EF7FE2}" type="parTrans" cxnId="{5991E791-40B4-45A9-826B-7B935C784485}">
      <dgm:prSet/>
      <dgm:spPr/>
      <dgm:t>
        <a:bodyPr/>
        <a:lstStyle/>
        <a:p>
          <a:endParaRPr lang="en-US"/>
        </a:p>
      </dgm:t>
    </dgm:pt>
    <dgm:pt modelId="{35E7282F-75B4-405B-9AF4-3AFA3BD69F34}" type="sibTrans" cxnId="{5991E791-40B4-45A9-826B-7B935C784485}">
      <dgm:prSet/>
      <dgm:spPr/>
      <dgm:t>
        <a:bodyPr/>
        <a:lstStyle/>
        <a:p>
          <a:endParaRPr lang="en-US"/>
        </a:p>
      </dgm:t>
    </dgm:pt>
    <dgm:pt modelId="{2071CECC-C04D-4653-8F58-37DF7AC6B2CD}">
      <dgm:prSet custT="1"/>
      <dgm:spPr/>
      <dgm:t>
        <a:bodyPr/>
        <a:lstStyle/>
        <a:p>
          <a:pPr>
            <a:lnSpc>
              <a:spcPct val="100000"/>
            </a:lnSpc>
          </a:pPr>
          <a:r>
            <a:rPr lang="en-US" sz="2400" cap="none" dirty="0">
              <a:latin typeface="Comic Sans MS" panose="030F0702030302020204" pitchFamily="66" charset="0"/>
            </a:rPr>
            <a:t>Find the positive</a:t>
          </a:r>
        </a:p>
      </dgm:t>
    </dgm:pt>
    <dgm:pt modelId="{ADF48366-6BAC-414C-8176-0E1008936CB2}" type="parTrans" cxnId="{AD3D0132-8DA8-4FFD-AF00-9E75EA0A4507}">
      <dgm:prSet/>
      <dgm:spPr/>
      <dgm:t>
        <a:bodyPr/>
        <a:lstStyle/>
        <a:p>
          <a:endParaRPr lang="en-US"/>
        </a:p>
      </dgm:t>
    </dgm:pt>
    <dgm:pt modelId="{D16DCD68-46BB-489B-A7D4-F2C040F8B96A}" type="sibTrans" cxnId="{AD3D0132-8DA8-4FFD-AF00-9E75EA0A4507}">
      <dgm:prSet/>
      <dgm:spPr/>
      <dgm:t>
        <a:bodyPr/>
        <a:lstStyle/>
        <a:p>
          <a:endParaRPr lang="en-US"/>
        </a:p>
      </dgm:t>
    </dgm:pt>
    <dgm:pt modelId="{942FB425-F34D-4640-B254-49522371244C}">
      <dgm:prSet custT="1"/>
      <dgm:spPr/>
      <dgm:t>
        <a:bodyPr/>
        <a:lstStyle/>
        <a:p>
          <a:pPr>
            <a:lnSpc>
              <a:spcPct val="100000"/>
            </a:lnSpc>
          </a:pPr>
          <a:r>
            <a:rPr lang="en-US" sz="2400" cap="none" dirty="0">
              <a:latin typeface="Comic Sans MS" panose="030F0702030302020204" pitchFamily="66" charset="0"/>
            </a:rPr>
            <a:t>Worry jar</a:t>
          </a:r>
        </a:p>
      </dgm:t>
    </dgm:pt>
    <dgm:pt modelId="{A82ECD9E-FDF1-45EB-8430-D5EA9156836C}" type="parTrans" cxnId="{241B454E-8776-4274-A894-1EB2EE09D2F4}">
      <dgm:prSet/>
      <dgm:spPr/>
      <dgm:t>
        <a:bodyPr/>
        <a:lstStyle/>
        <a:p>
          <a:endParaRPr lang="en-US"/>
        </a:p>
      </dgm:t>
    </dgm:pt>
    <dgm:pt modelId="{F0382E4C-431E-4165-A16B-14A694D7A894}" type="sibTrans" cxnId="{241B454E-8776-4274-A894-1EB2EE09D2F4}">
      <dgm:prSet/>
      <dgm:spPr/>
      <dgm:t>
        <a:bodyPr/>
        <a:lstStyle/>
        <a:p>
          <a:endParaRPr lang="en-US"/>
        </a:p>
      </dgm:t>
    </dgm:pt>
    <dgm:pt modelId="{A998D6AF-B96E-4975-BC79-74B37E0C5050}">
      <dgm:prSet custT="1"/>
      <dgm:spPr/>
      <dgm:t>
        <a:bodyPr/>
        <a:lstStyle/>
        <a:p>
          <a:pPr>
            <a:lnSpc>
              <a:spcPct val="100000"/>
            </a:lnSpc>
          </a:pPr>
          <a:r>
            <a:rPr lang="en-US" sz="2400" cap="none" dirty="0">
              <a:latin typeface="Comic Sans MS" panose="030F0702030302020204" pitchFamily="66" charset="0"/>
            </a:rPr>
            <a:t>Talk to someone</a:t>
          </a:r>
        </a:p>
      </dgm:t>
    </dgm:pt>
    <dgm:pt modelId="{FA5A9E02-DA4D-41E6-BD42-13A3EEAB6E47}" type="parTrans" cxnId="{53DA2900-DFA7-4173-AA28-FA417A6D5B1F}">
      <dgm:prSet/>
      <dgm:spPr/>
      <dgm:t>
        <a:bodyPr/>
        <a:lstStyle/>
        <a:p>
          <a:endParaRPr lang="en-US"/>
        </a:p>
      </dgm:t>
    </dgm:pt>
    <dgm:pt modelId="{5010123C-864C-4FE2-9979-B04C9FB34EA3}" type="sibTrans" cxnId="{53DA2900-DFA7-4173-AA28-FA417A6D5B1F}">
      <dgm:prSet/>
      <dgm:spPr/>
      <dgm:t>
        <a:bodyPr/>
        <a:lstStyle/>
        <a:p>
          <a:endParaRPr lang="en-US"/>
        </a:p>
      </dgm:t>
    </dgm:pt>
    <dgm:pt modelId="{4BAEF784-7D44-40E5-90CD-81973D05C78A}" type="pres">
      <dgm:prSet presAssocID="{F4544176-5FFE-4103-AEFE-BC2036B46631}" presName="root" presStyleCnt="0">
        <dgm:presLayoutVars>
          <dgm:dir/>
          <dgm:resizeHandles val="exact"/>
        </dgm:presLayoutVars>
      </dgm:prSet>
      <dgm:spPr/>
    </dgm:pt>
    <dgm:pt modelId="{770C73FE-B96C-43F0-AB04-5824DB398B7F}" type="pres">
      <dgm:prSet presAssocID="{B153115D-A9E1-459F-A972-A9A9763FFB77}" presName="compNode" presStyleCnt="0"/>
      <dgm:spPr/>
    </dgm:pt>
    <dgm:pt modelId="{9D5C81D3-CAA7-4B69-BB67-7A9DCC7A8888}" type="pres">
      <dgm:prSet presAssocID="{B153115D-A9E1-459F-A972-A9A9763FFB77}" presName="bgRect" presStyleLbl="bgShp" presStyleIdx="0" presStyleCnt="5" custLinFactNeighborX="-4125" custLinFactNeighborY="-17155"/>
      <dgm:spPr/>
    </dgm:pt>
    <dgm:pt modelId="{A16FD7C0-B60B-4F4B-ADF1-D4248FB0BF7A}" type="pres">
      <dgm:prSet presAssocID="{B153115D-A9E1-459F-A972-A9A9763FFB77}" presName="iconRect" presStyleLbl="node1" presStyleIdx="0" presStyleCnt="5" custScaleX="133560" custScaleY="13356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lterations &amp; Tailoring with solid fill"/>
        </a:ext>
      </dgm:extLst>
    </dgm:pt>
    <dgm:pt modelId="{1690DFF1-1B77-40B9-B90F-B5C5E57AB282}" type="pres">
      <dgm:prSet presAssocID="{B153115D-A9E1-459F-A972-A9A9763FFB77}" presName="spaceRect" presStyleCnt="0"/>
      <dgm:spPr/>
    </dgm:pt>
    <dgm:pt modelId="{9A0E1FD3-BDDD-412F-855A-D3F36FAEF7C0}" type="pres">
      <dgm:prSet presAssocID="{B153115D-A9E1-459F-A972-A9A9763FFB77}" presName="parTx" presStyleLbl="revTx" presStyleIdx="0" presStyleCnt="5">
        <dgm:presLayoutVars>
          <dgm:chMax val="0"/>
          <dgm:chPref val="0"/>
        </dgm:presLayoutVars>
      </dgm:prSet>
      <dgm:spPr/>
    </dgm:pt>
    <dgm:pt modelId="{1673D3D8-5955-438E-B36F-5B8C2B52538B}" type="pres">
      <dgm:prSet presAssocID="{C83AA61E-316F-482A-84E3-55353A6F57C3}" presName="sibTrans" presStyleCnt="0"/>
      <dgm:spPr/>
    </dgm:pt>
    <dgm:pt modelId="{B221612D-D7C6-4B5F-99D1-13C61984FBB2}" type="pres">
      <dgm:prSet presAssocID="{8BA4BE78-A106-442F-8534-E77A04D36C42}" presName="compNode" presStyleCnt="0"/>
      <dgm:spPr/>
    </dgm:pt>
    <dgm:pt modelId="{C616EA61-177F-42DB-B909-4D678E9163C8}" type="pres">
      <dgm:prSet presAssocID="{8BA4BE78-A106-442F-8534-E77A04D36C42}" presName="bgRect" presStyleLbl="bgShp" presStyleIdx="1" presStyleCnt="5" custLinFactNeighborX="2084" custLinFactNeighborY="2887"/>
      <dgm:spPr/>
    </dgm:pt>
    <dgm:pt modelId="{FD6812CA-6D90-4B55-B8BC-53E90503516A}" type="pres">
      <dgm:prSet presAssocID="{8BA4BE78-A106-442F-8534-E77A04D36C42}" presName="iconRect" presStyleLbl="node1" presStyleIdx="1" presStyleCnt="5" custScaleX="133560" custScaleY="13356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hought bubble outline"/>
        </a:ext>
      </dgm:extLst>
    </dgm:pt>
    <dgm:pt modelId="{3E6B7FC2-86F9-4AA4-B5A8-D42A4F21AB8D}" type="pres">
      <dgm:prSet presAssocID="{8BA4BE78-A106-442F-8534-E77A04D36C42}" presName="spaceRect" presStyleCnt="0"/>
      <dgm:spPr/>
    </dgm:pt>
    <dgm:pt modelId="{4A7FD189-F0E3-4D3B-B2DF-82F8210D7E28}" type="pres">
      <dgm:prSet presAssocID="{8BA4BE78-A106-442F-8534-E77A04D36C42}" presName="parTx" presStyleLbl="revTx" presStyleIdx="1" presStyleCnt="5">
        <dgm:presLayoutVars>
          <dgm:chMax val="0"/>
          <dgm:chPref val="0"/>
        </dgm:presLayoutVars>
      </dgm:prSet>
      <dgm:spPr/>
    </dgm:pt>
    <dgm:pt modelId="{2E71EC9E-C565-4583-90DF-7D3D77F9394F}" type="pres">
      <dgm:prSet presAssocID="{35E7282F-75B4-405B-9AF4-3AFA3BD69F34}" presName="sibTrans" presStyleCnt="0"/>
      <dgm:spPr/>
    </dgm:pt>
    <dgm:pt modelId="{0530C6C4-A5F2-4A79-89D2-CCA5CB86A58B}" type="pres">
      <dgm:prSet presAssocID="{2071CECC-C04D-4653-8F58-37DF7AC6B2CD}" presName="compNode" presStyleCnt="0"/>
      <dgm:spPr/>
    </dgm:pt>
    <dgm:pt modelId="{CBF13ADB-1106-448E-95BF-BAED029AC00E}" type="pres">
      <dgm:prSet presAssocID="{2071CECC-C04D-4653-8F58-37DF7AC6B2CD}" presName="bgRect" presStyleLbl="bgShp" presStyleIdx="2" presStyleCnt="5"/>
      <dgm:spPr/>
    </dgm:pt>
    <dgm:pt modelId="{B466F70B-1980-4D92-8200-2FE3778B79C8}" type="pres">
      <dgm:prSet presAssocID="{2071CECC-C04D-4653-8F58-37DF7AC6B2CD}" presName="iconRect" presStyleLbl="node1" presStyleIdx="2" presStyleCnt="5" custScaleX="133560" custScaleY="13356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lloons"/>
        </a:ext>
      </dgm:extLst>
    </dgm:pt>
    <dgm:pt modelId="{21158AA2-86F4-4C35-A681-DE7276DEBB1B}" type="pres">
      <dgm:prSet presAssocID="{2071CECC-C04D-4653-8F58-37DF7AC6B2CD}" presName="spaceRect" presStyleCnt="0"/>
      <dgm:spPr/>
    </dgm:pt>
    <dgm:pt modelId="{8D41AB0E-BCE1-4C03-ABFC-A45161DF3E91}" type="pres">
      <dgm:prSet presAssocID="{2071CECC-C04D-4653-8F58-37DF7AC6B2CD}" presName="parTx" presStyleLbl="revTx" presStyleIdx="2" presStyleCnt="5">
        <dgm:presLayoutVars>
          <dgm:chMax val="0"/>
          <dgm:chPref val="0"/>
        </dgm:presLayoutVars>
      </dgm:prSet>
      <dgm:spPr/>
    </dgm:pt>
    <dgm:pt modelId="{D09FAFD8-48CD-4007-A112-2DAB5C72CD1F}" type="pres">
      <dgm:prSet presAssocID="{D16DCD68-46BB-489B-A7D4-F2C040F8B96A}" presName="sibTrans" presStyleCnt="0"/>
      <dgm:spPr/>
    </dgm:pt>
    <dgm:pt modelId="{98F30763-FE90-424A-A3A8-481320B1B5F0}" type="pres">
      <dgm:prSet presAssocID="{942FB425-F34D-4640-B254-49522371244C}" presName="compNode" presStyleCnt="0"/>
      <dgm:spPr/>
    </dgm:pt>
    <dgm:pt modelId="{E5606982-7968-4624-A117-55EBB6563E3B}" type="pres">
      <dgm:prSet presAssocID="{942FB425-F34D-4640-B254-49522371244C}" presName="bgRect" presStyleLbl="bgShp" presStyleIdx="3" presStyleCnt="5"/>
      <dgm:spPr/>
    </dgm:pt>
    <dgm:pt modelId="{34B1A5E4-1A5D-4724-A962-BC9B1C175A19}" type="pres">
      <dgm:prSet presAssocID="{942FB425-F34D-4640-B254-49522371244C}" presName="iconRect" presStyleLbl="node1" presStyleIdx="3" presStyleCnt="5" custScaleX="133560" custScaleY="13356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Database"/>
        </a:ext>
      </dgm:extLst>
    </dgm:pt>
    <dgm:pt modelId="{CE9864D6-1448-4106-B8BD-CC7ECA024A79}" type="pres">
      <dgm:prSet presAssocID="{942FB425-F34D-4640-B254-49522371244C}" presName="spaceRect" presStyleCnt="0"/>
      <dgm:spPr/>
    </dgm:pt>
    <dgm:pt modelId="{11856828-C513-4A41-85D7-4CD2DFDE07F1}" type="pres">
      <dgm:prSet presAssocID="{942FB425-F34D-4640-B254-49522371244C}" presName="parTx" presStyleLbl="revTx" presStyleIdx="3" presStyleCnt="5">
        <dgm:presLayoutVars>
          <dgm:chMax val="0"/>
          <dgm:chPref val="0"/>
        </dgm:presLayoutVars>
      </dgm:prSet>
      <dgm:spPr/>
    </dgm:pt>
    <dgm:pt modelId="{FA8B8DF8-3D27-4E5C-93F3-6EB17385ABE9}" type="pres">
      <dgm:prSet presAssocID="{F0382E4C-431E-4165-A16B-14A694D7A894}" presName="sibTrans" presStyleCnt="0"/>
      <dgm:spPr/>
    </dgm:pt>
    <dgm:pt modelId="{539F210D-AA7B-44AA-B21E-D2CEFAF5E131}" type="pres">
      <dgm:prSet presAssocID="{A998D6AF-B96E-4975-BC79-74B37E0C5050}" presName="compNode" presStyleCnt="0"/>
      <dgm:spPr/>
    </dgm:pt>
    <dgm:pt modelId="{D9C81A84-BF22-4204-AC72-93CB9618AEDB}" type="pres">
      <dgm:prSet presAssocID="{A998D6AF-B96E-4975-BC79-74B37E0C5050}" presName="bgRect" presStyleLbl="bgShp" presStyleIdx="4" presStyleCnt="5"/>
      <dgm:spPr/>
    </dgm:pt>
    <dgm:pt modelId="{50BAE6D6-9D2A-4DDD-ACE2-CE6EFA74D3A2}" type="pres">
      <dgm:prSet presAssocID="{A998D6AF-B96E-4975-BC79-74B37E0C5050}" presName="iconRect" presStyleLbl="node1" presStyleIdx="4" presStyleCnt="5" custScaleX="133560" custScaleY="13356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Bubble"/>
        </a:ext>
      </dgm:extLst>
    </dgm:pt>
    <dgm:pt modelId="{C4B5B718-F927-476F-A3C9-F80826F7BA9F}" type="pres">
      <dgm:prSet presAssocID="{A998D6AF-B96E-4975-BC79-74B37E0C5050}" presName="spaceRect" presStyleCnt="0"/>
      <dgm:spPr/>
    </dgm:pt>
    <dgm:pt modelId="{2CAF2E0C-6579-4366-8274-83A83AACE3AA}" type="pres">
      <dgm:prSet presAssocID="{A998D6AF-B96E-4975-BC79-74B37E0C5050}" presName="parTx" presStyleLbl="revTx" presStyleIdx="4" presStyleCnt="5">
        <dgm:presLayoutVars>
          <dgm:chMax val="0"/>
          <dgm:chPref val="0"/>
        </dgm:presLayoutVars>
      </dgm:prSet>
      <dgm:spPr/>
    </dgm:pt>
  </dgm:ptLst>
  <dgm:cxnLst>
    <dgm:cxn modelId="{53DA2900-DFA7-4173-AA28-FA417A6D5B1F}" srcId="{F4544176-5FFE-4103-AEFE-BC2036B46631}" destId="{A998D6AF-B96E-4975-BC79-74B37E0C5050}" srcOrd="4" destOrd="0" parTransId="{FA5A9E02-DA4D-41E6-BD42-13A3EEAB6E47}" sibTransId="{5010123C-864C-4FE2-9979-B04C9FB34EA3}"/>
    <dgm:cxn modelId="{F60C0D02-34D7-9F45-BC92-E64214FF9C04}" type="presOf" srcId="{2071CECC-C04D-4653-8F58-37DF7AC6B2CD}" destId="{8D41AB0E-BCE1-4C03-ABFC-A45161DF3E91}" srcOrd="0" destOrd="0" presId="urn:microsoft.com/office/officeart/2018/2/layout/IconVerticalSolidList"/>
    <dgm:cxn modelId="{5AFDA21B-8948-D847-8B57-523AFA86D52B}" type="presOf" srcId="{8BA4BE78-A106-442F-8534-E77A04D36C42}" destId="{4A7FD189-F0E3-4D3B-B2DF-82F8210D7E28}" srcOrd="0" destOrd="0" presId="urn:microsoft.com/office/officeart/2018/2/layout/IconVerticalSolidList"/>
    <dgm:cxn modelId="{07186329-D791-E347-AEAD-C518EE927C62}" type="presOf" srcId="{A998D6AF-B96E-4975-BC79-74B37E0C5050}" destId="{2CAF2E0C-6579-4366-8274-83A83AACE3AA}" srcOrd="0" destOrd="0" presId="urn:microsoft.com/office/officeart/2018/2/layout/IconVerticalSolidList"/>
    <dgm:cxn modelId="{AD3D0132-8DA8-4FFD-AF00-9E75EA0A4507}" srcId="{F4544176-5FFE-4103-AEFE-BC2036B46631}" destId="{2071CECC-C04D-4653-8F58-37DF7AC6B2CD}" srcOrd="2" destOrd="0" parTransId="{ADF48366-6BAC-414C-8176-0E1008936CB2}" sibTransId="{D16DCD68-46BB-489B-A7D4-F2C040F8B96A}"/>
    <dgm:cxn modelId="{241B454E-8776-4274-A894-1EB2EE09D2F4}" srcId="{F4544176-5FFE-4103-AEFE-BC2036B46631}" destId="{942FB425-F34D-4640-B254-49522371244C}" srcOrd="3" destOrd="0" parTransId="{A82ECD9E-FDF1-45EB-8430-D5EA9156836C}" sibTransId="{F0382E4C-431E-4165-A16B-14A694D7A894}"/>
    <dgm:cxn modelId="{28EA2A7F-BA6E-0F4B-A4C5-8FDFEFCA4730}" type="presOf" srcId="{F4544176-5FFE-4103-AEFE-BC2036B46631}" destId="{4BAEF784-7D44-40E5-90CD-81973D05C78A}" srcOrd="0" destOrd="0" presId="urn:microsoft.com/office/officeart/2018/2/layout/IconVerticalSolidList"/>
    <dgm:cxn modelId="{155F2485-EAA7-4720-AF52-EE313E7B3625}" srcId="{F4544176-5FFE-4103-AEFE-BC2036B46631}" destId="{B153115D-A9E1-459F-A972-A9A9763FFB77}" srcOrd="0" destOrd="0" parTransId="{72B6AE82-2C3F-4C97-A3E9-2D0B1FDF9718}" sibTransId="{C83AA61E-316F-482A-84E3-55353A6F57C3}"/>
    <dgm:cxn modelId="{5991E791-40B4-45A9-826B-7B935C784485}" srcId="{F4544176-5FFE-4103-AEFE-BC2036B46631}" destId="{8BA4BE78-A106-442F-8534-E77A04D36C42}" srcOrd="1" destOrd="0" parTransId="{FE7D7C44-34D9-4189-AFDD-D954D1EF7FE2}" sibTransId="{35E7282F-75B4-405B-9AF4-3AFA3BD69F34}"/>
    <dgm:cxn modelId="{384C83BD-384A-ED4F-ABD1-34926FC365EE}" type="presOf" srcId="{942FB425-F34D-4640-B254-49522371244C}" destId="{11856828-C513-4A41-85D7-4CD2DFDE07F1}" srcOrd="0" destOrd="0" presId="urn:microsoft.com/office/officeart/2018/2/layout/IconVerticalSolidList"/>
    <dgm:cxn modelId="{982611C0-F82F-3F42-97B9-1E9437A2FEAB}" type="presOf" srcId="{B153115D-A9E1-459F-A972-A9A9763FFB77}" destId="{9A0E1FD3-BDDD-412F-855A-D3F36FAEF7C0}" srcOrd="0" destOrd="0" presId="urn:microsoft.com/office/officeart/2018/2/layout/IconVerticalSolidList"/>
    <dgm:cxn modelId="{3D32397C-4A66-1F4D-85A4-08EE71446AA5}" type="presParOf" srcId="{4BAEF784-7D44-40E5-90CD-81973D05C78A}" destId="{770C73FE-B96C-43F0-AB04-5824DB398B7F}" srcOrd="0" destOrd="0" presId="urn:microsoft.com/office/officeart/2018/2/layout/IconVerticalSolidList"/>
    <dgm:cxn modelId="{A385F268-B154-8745-85AD-83C9081A3592}" type="presParOf" srcId="{770C73FE-B96C-43F0-AB04-5824DB398B7F}" destId="{9D5C81D3-CAA7-4B69-BB67-7A9DCC7A8888}" srcOrd="0" destOrd="0" presId="urn:microsoft.com/office/officeart/2018/2/layout/IconVerticalSolidList"/>
    <dgm:cxn modelId="{77956C3C-3CAB-3642-A0CE-BEB1BAA78FEA}" type="presParOf" srcId="{770C73FE-B96C-43F0-AB04-5824DB398B7F}" destId="{A16FD7C0-B60B-4F4B-ADF1-D4248FB0BF7A}" srcOrd="1" destOrd="0" presId="urn:microsoft.com/office/officeart/2018/2/layout/IconVerticalSolidList"/>
    <dgm:cxn modelId="{E0ACE123-2B13-4B4D-810D-1258DCB82825}" type="presParOf" srcId="{770C73FE-B96C-43F0-AB04-5824DB398B7F}" destId="{1690DFF1-1B77-40B9-B90F-B5C5E57AB282}" srcOrd="2" destOrd="0" presId="urn:microsoft.com/office/officeart/2018/2/layout/IconVerticalSolidList"/>
    <dgm:cxn modelId="{FDEF7C73-289C-7745-B812-A65C2CFAE512}" type="presParOf" srcId="{770C73FE-B96C-43F0-AB04-5824DB398B7F}" destId="{9A0E1FD3-BDDD-412F-855A-D3F36FAEF7C0}" srcOrd="3" destOrd="0" presId="urn:microsoft.com/office/officeart/2018/2/layout/IconVerticalSolidList"/>
    <dgm:cxn modelId="{A5D78D0C-B1A1-0048-8A6C-524B12ADED0D}" type="presParOf" srcId="{4BAEF784-7D44-40E5-90CD-81973D05C78A}" destId="{1673D3D8-5955-438E-B36F-5B8C2B52538B}" srcOrd="1" destOrd="0" presId="urn:microsoft.com/office/officeart/2018/2/layout/IconVerticalSolidList"/>
    <dgm:cxn modelId="{2642F7EC-7EC7-C946-B2C7-380A4C831A74}" type="presParOf" srcId="{4BAEF784-7D44-40E5-90CD-81973D05C78A}" destId="{B221612D-D7C6-4B5F-99D1-13C61984FBB2}" srcOrd="2" destOrd="0" presId="urn:microsoft.com/office/officeart/2018/2/layout/IconVerticalSolidList"/>
    <dgm:cxn modelId="{AE1CC7EB-84B6-D24B-9C16-626BC73FB77E}" type="presParOf" srcId="{B221612D-D7C6-4B5F-99D1-13C61984FBB2}" destId="{C616EA61-177F-42DB-B909-4D678E9163C8}" srcOrd="0" destOrd="0" presId="urn:microsoft.com/office/officeart/2018/2/layout/IconVerticalSolidList"/>
    <dgm:cxn modelId="{089BF6E5-B30A-934F-B6F0-ADD8CD3B89BB}" type="presParOf" srcId="{B221612D-D7C6-4B5F-99D1-13C61984FBB2}" destId="{FD6812CA-6D90-4B55-B8BC-53E90503516A}" srcOrd="1" destOrd="0" presId="urn:microsoft.com/office/officeart/2018/2/layout/IconVerticalSolidList"/>
    <dgm:cxn modelId="{70C9EB09-3371-DD49-8000-90E130CFF3C9}" type="presParOf" srcId="{B221612D-D7C6-4B5F-99D1-13C61984FBB2}" destId="{3E6B7FC2-86F9-4AA4-B5A8-D42A4F21AB8D}" srcOrd="2" destOrd="0" presId="urn:microsoft.com/office/officeart/2018/2/layout/IconVerticalSolidList"/>
    <dgm:cxn modelId="{A4F34055-584E-BB49-B597-FA42A57B8829}" type="presParOf" srcId="{B221612D-D7C6-4B5F-99D1-13C61984FBB2}" destId="{4A7FD189-F0E3-4D3B-B2DF-82F8210D7E28}" srcOrd="3" destOrd="0" presId="urn:microsoft.com/office/officeart/2018/2/layout/IconVerticalSolidList"/>
    <dgm:cxn modelId="{4530D244-0155-F44C-A2CF-D201C2E28318}" type="presParOf" srcId="{4BAEF784-7D44-40E5-90CD-81973D05C78A}" destId="{2E71EC9E-C565-4583-90DF-7D3D77F9394F}" srcOrd="3" destOrd="0" presId="urn:microsoft.com/office/officeart/2018/2/layout/IconVerticalSolidList"/>
    <dgm:cxn modelId="{DD3F81CB-443C-C145-8F55-79DD65F03954}" type="presParOf" srcId="{4BAEF784-7D44-40E5-90CD-81973D05C78A}" destId="{0530C6C4-A5F2-4A79-89D2-CCA5CB86A58B}" srcOrd="4" destOrd="0" presId="urn:microsoft.com/office/officeart/2018/2/layout/IconVerticalSolidList"/>
    <dgm:cxn modelId="{2A74D133-7F5D-8742-80F7-7F0F64F90789}" type="presParOf" srcId="{0530C6C4-A5F2-4A79-89D2-CCA5CB86A58B}" destId="{CBF13ADB-1106-448E-95BF-BAED029AC00E}" srcOrd="0" destOrd="0" presId="urn:microsoft.com/office/officeart/2018/2/layout/IconVerticalSolidList"/>
    <dgm:cxn modelId="{AF1D125C-1E94-5A45-A50D-7337B0FA7ABB}" type="presParOf" srcId="{0530C6C4-A5F2-4A79-89D2-CCA5CB86A58B}" destId="{B466F70B-1980-4D92-8200-2FE3778B79C8}" srcOrd="1" destOrd="0" presId="urn:microsoft.com/office/officeart/2018/2/layout/IconVerticalSolidList"/>
    <dgm:cxn modelId="{5405A31C-096D-E44E-8DC0-BEB91A14067D}" type="presParOf" srcId="{0530C6C4-A5F2-4A79-89D2-CCA5CB86A58B}" destId="{21158AA2-86F4-4C35-A681-DE7276DEBB1B}" srcOrd="2" destOrd="0" presId="urn:microsoft.com/office/officeart/2018/2/layout/IconVerticalSolidList"/>
    <dgm:cxn modelId="{57A6A8EE-84FB-684B-934E-FE1AC514CB0F}" type="presParOf" srcId="{0530C6C4-A5F2-4A79-89D2-CCA5CB86A58B}" destId="{8D41AB0E-BCE1-4C03-ABFC-A45161DF3E91}" srcOrd="3" destOrd="0" presId="urn:microsoft.com/office/officeart/2018/2/layout/IconVerticalSolidList"/>
    <dgm:cxn modelId="{F238B44A-E783-754F-B26F-BD5441248FBD}" type="presParOf" srcId="{4BAEF784-7D44-40E5-90CD-81973D05C78A}" destId="{D09FAFD8-48CD-4007-A112-2DAB5C72CD1F}" srcOrd="5" destOrd="0" presId="urn:microsoft.com/office/officeart/2018/2/layout/IconVerticalSolidList"/>
    <dgm:cxn modelId="{003370BC-61FB-C142-A742-CF999D4D1C5F}" type="presParOf" srcId="{4BAEF784-7D44-40E5-90CD-81973D05C78A}" destId="{98F30763-FE90-424A-A3A8-481320B1B5F0}" srcOrd="6" destOrd="0" presId="urn:microsoft.com/office/officeart/2018/2/layout/IconVerticalSolidList"/>
    <dgm:cxn modelId="{8F736C35-1DF2-994D-957C-E1F0AF2E9A9E}" type="presParOf" srcId="{98F30763-FE90-424A-A3A8-481320B1B5F0}" destId="{E5606982-7968-4624-A117-55EBB6563E3B}" srcOrd="0" destOrd="0" presId="urn:microsoft.com/office/officeart/2018/2/layout/IconVerticalSolidList"/>
    <dgm:cxn modelId="{94A5D7B9-048B-5340-8254-B398F54DF4F2}" type="presParOf" srcId="{98F30763-FE90-424A-A3A8-481320B1B5F0}" destId="{34B1A5E4-1A5D-4724-A962-BC9B1C175A19}" srcOrd="1" destOrd="0" presId="urn:microsoft.com/office/officeart/2018/2/layout/IconVerticalSolidList"/>
    <dgm:cxn modelId="{FF58EF27-1E08-B04D-8D6B-1B93C356096D}" type="presParOf" srcId="{98F30763-FE90-424A-A3A8-481320B1B5F0}" destId="{CE9864D6-1448-4106-B8BD-CC7ECA024A79}" srcOrd="2" destOrd="0" presId="urn:microsoft.com/office/officeart/2018/2/layout/IconVerticalSolidList"/>
    <dgm:cxn modelId="{F009F43A-D515-1247-9F6C-19FB5D491D3E}" type="presParOf" srcId="{98F30763-FE90-424A-A3A8-481320B1B5F0}" destId="{11856828-C513-4A41-85D7-4CD2DFDE07F1}" srcOrd="3" destOrd="0" presId="urn:microsoft.com/office/officeart/2018/2/layout/IconVerticalSolidList"/>
    <dgm:cxn modelId="{E72A1A39-8ECE-2442-ABBC-2E9AC10D51CE}" type="presParOf" srcId="{4BAEF784-7D44-40E5-90CD-81973D05C78A}" destId="{FA8B8DF8-3D27-4E5C-93F3-6EB17385ABE9}" srcOrd="7" destOrd="0" presId="urn:microsoft.com/office/officeart/2018/2/layout/IconVerticalSolidList"/>
    <dgm:cxn modelId="{723CDD25-042C-1E45-BE8A-DBF9B2CB8C96}" type="presParOf" srcId="{4BAEF784-7D44-40E5-90CD-81973D05C78A}" destId="{539F210D-AA7B-44AA-B21E-D2CEFAF5E131}" srcOrd="8" destOrd="0" presId="urn:microsoft.com/office/officeart/2018/2/layout/IconVerticalSolidList"/>
    <dgm:cxn modelId="{98C0FE87-BCF2-544E-A8FD-977D0F71333E}" type="presParOf" srcId="{539F210D-AA7B-44AA-B21E-D2CEFAF5E131}" destId="{D9C81A84-BF22-4204-AC72-93CB9618AEDB}" srcOrd="0" destOrd="0" presId="urn:microsoft.com/office/officeart/2018/2/layout/IconVerticalSolidList"/>
    <dgm:cxn modelId="{03A3E800-77CC-E24D-A0CD-CDBEFE1951DB}" type="presParOf" srcId="{539F210D-AA7B-44AA-B21E-D2CEFAF5E131}" destId="{50BAE6D6-9D2A-4DDD-ACE2-CE6EFA74D3A2}" srcOrd="1" destOrd="0" presId="urn:microsoft.com/office/officeart/2018/2/layout/IconVerticalSolidList"/>
    <dgm:cxn modelId="{91654AA9-3901-1B44-8A99-7F60FCF0730F}" type="presParOf" srcId="{539F210D-AA7B-44AA-B21E-D2CEFAF5E131}" destId="{C4B5B718-F927-476F-A3C9-F80826F7BA9F}" srcOrd="2" destOrd="0" presId="urn:microsoft.com/office/officeart/2018/2/layout/IconVerticalSolidList"/>
    <dgm:cxn modelId="{004AC91E-AD2E-E641-85CB-9DF1B8058F57}" type="presParOf" srcId="{539F210D-AA7B-44AA-B21E-D2CEFAF5E131}" destId="{2CAF2E0C-6579-4366-8274-83A83AACE3A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CBE1BE-1313-4E5E-BE11-EE72BF6ED6C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1EBF962-5A7E-4ADB-89E0-F3534A718A7E}">
      <dgm:prSet custT="1"/>
      <dgm:spPr/>
      <dgm:t>
        <a:bodyPr/>
        <a:lstStyle/>
        <a:p>
          <a:r>
            <a:rPr lang="en-US" sz="2400" dirty="0">
              <a:latin typeface="Comic Sans MS" panose="030F0702030302020204" pitchFamily="66" charset="0"/>
            </a:rPr>
            <a:t>What</a:t>
          </a:r>
          <a:r>
            <a:rPr lang="en-US" sz="2400" baseline="0" dirty="0">
              <a:latin typeface="Comic Sans MS" panose="030F0702030302020204" pitchFamily="66" charset="0"/>
            </a:rPr>
            <a:t> is worrying you? Write a list or talk it out with someone you trust</a:t>
          </a:r>
          <a:endParaRPr lang="en-US" sz="2400" dirty="0">
            <a:latin typeface="Comic Sans MS" panose="030F0702030302020204" pitchFamily="66" charset="0"/>
          </a:endParaRPr>
        </a:p>
      </dgm:t>
    </dgm:pt>
    <dgm:pt modelId="{557821E8-0795-47B8-8876-2530AB05EF4A}" type="parTrans" cxnId="{8E3C58DF-E3C2-45B1-8B32-19BEB1B5DE42}">
      <dgm:prSet/>
      <dgm:spPr/>
      <dgm:t>
        <a:bodyPr/>
        <a:lstStyle/>
        <a:p>
          <a:endParaRPr lang="en-US"/>
        </a:p>
      </dgm:t>
    </dgm:pt>
    <dgm:pt modelId="{09F9BAA6-C5A4-469A-BA47-E880736BD481}" type="sibTrans" cxnId="{8E3C58DF-E3C2-45B1-8B32-19BEB1B5DE42}">
      <dgm:prSet/>
      <dgm:spPr/>
      <dgm:t>
        <a:bodyPr/>
        <a:lstStyle/>
        <a:p>
          <a:endParaRPr lang="en-US"/>
        </a:p>
      </dgm:t>
    </dgm:pt>
    <dgm:pt modelId="{3C5CDB83-A51E-4AA7-82D1-A55CFDB4ADD9}">
      <dgm:prSet custT="1"/>
      <dgm:spPr/>
      <dgm:t>
        <a:bodyPr/>
        <a:lstStyle/>
        <a:p>
          <a:r>
            <a:rPr lang="en-US" sz="2400" dirty="0">
              <a:latin typeface="Comic Sans MS" panose="030F0702030302020204" pitchFamily="66" charset="0"/>
            </a:rPr>
            <a:t>Think</a:t>
          </a:r>
          <a:r>
            <a:rPr lang="en-US" sz="2400" baseline="0" dirty="0">
              <a:latin typeface="Comic Sans MS" panose="030F0702030302020204" pitchFamily="66" charset="0"/>
            </a:rPr>
            <a:t> about what you can do to manage your worried feelings and negative thoughts</a:t>
          </a:r>
          <a:endParaRPr lang="en-US" sz="2400" dirty="0">
            <a:latin typeface="Comic Sans MS" panose="030F0702030302020204" pitchFamily="66" charset="0"/>
          </a:endParaRPr>
        </a:p>
      </dgm:t>
    </dgm:pt>
    <dgm:pt modelId="{58204E14-DBED-48CD-87F0-6F66E410E5E6}" type="parTrans" cxnId="{BC63C524-4F19-4CAE-B358-8405103A35EE}">
      <dgm:prSet/>
      <dgm:spPr/>
      <dgm:t>
        <a:bodyPr/>
        <a:lstStyle/>
        <a:p>
          <a:endParaRPr lang="en-US"/>
        </a:p>
      </dgm:t>
    </dgm:pt>
    <dgm:pt modelId="{FFE29940-7811-4D4A-BEB6-129CB317DDD8}" type="sibTrans" cxnId="{BC63C524-4F19-4CAE-B358-8405103A35EE}">
      <dgm:prSet/>
      <dgm:spPr/>
      <dgm:t>
        <a:bodyPr/>
        <a:lstStyle/>
        <a:p>
          <a:endParaRPr lang="en-US"/>
        </a:p>
      </dgm:t>
    </dgm:pt>
    <dgm:pt modelId="{11D453EC-600F-4BE5-A83A-C0A2D2555C3C}">
      <dgm:prSet custT="1"/>
      <dgm:spPr/>
      <dgm:t>
        <a:bodyPr/>
        <a:lstStyle/>
        <a:p>
          <a:endParaRPr lang="en-US" sz="2400" dirty="0">
            <a:latin typeface="Chalkboard" panose="03050602040202020205" pitchFamily="66" charset="77"/>
          </a:endParaRPr>
        </a:p>
      </dgm:t>
    </dgm:pt>
    <dgm:pt modelId="{02CCAED7-887D-437D-89C4-0B477B8C67C9}" type="parTrans" cxnId="{EC07E9DD-4861-478E-BADA-E36B1E57F7A1}">
      <dgm:prSet/>
      <dgm:spPr/>
      <dgm:t>
        <a:bodyPr/>
        <a:lstStyle/>
        <a:p>
          <a:endParaRPr lang="en-US"/>
        </a:p>
      </dgm:t>
    </dgm:pt>
    <dgm:pt modelId="{D19EC778-1719-4969-AAA9-79A83C0C1E7D}" type="sibTrans" cxnId="{EC07E9DD-4861-478E-BADA-E36B1E57F7A1}">
      <dgm:prSet/>
      <dgm:spPr/>
      <dgm:t>
        <a:bodyPr/>
        <a:lstStyle/>
        <a:p>
          <a:endParaRPr lang="en-US"/>
        </a:p>
      </dgm:t>
    </dgm:pt>
    <dgm:pt modelId="{7D4FAB63-AC75-486D-A843-743F65387A4A}">
      <dgm:prSet custT="1"/>
      <dgm:spPr/>
      <dgm:t>
        <a:bodyPr/>
        <a:lstStyle/>
        <a:p>
          <a:r>
            <a:rPr lang="en-US" sz="2200" dirty="0" err="1">
              <a:latin typeface="Comic Sans MS" panose="030F0702030302020204" pitchFamily="66" charset="0"/>
            </a:rPr>
            <a:t>Recognise</a:t>
          </a:r>
          <a:r>
            <a:rPr lang="en-US" sz="2200" dirty="0">
              <a:latin typeface="Comic Sans MS" panose="030F0702030302020204" pitchFamily="66" charset="0"/>
            </a:rPr>
            <a:t> you</a:t>
          </a:r>
          <a:r>
            <a:rPr lang="en-US" sz="2200" baseline="0" dirty="0">
              <a:latin typeface="Comic Sans MS" panose="030F0702030302020204" pitchFamily="66" charset="0"/>
            </a:rPr>
            <a:t> are feeling worried by listening to your body and mind</a:t>
          </a:r>
          <a:endParaRPr lang="en-US" sz="2200" dirty="0">
            <a:latin typeface="Comic Sans MS" panose="030F0702030302020204" pitchFamily="66" charset="0"/>
          </a:endParaRPr>
        </a:p>
      </dgm:t>
    </dgm:pt>
    <dgm:pt modelId="{C3636557-1D12-44C5-8400-935AB3ED70E6}" type="sibTrans" cxnId="{CEAA05A3-27AC-41B0-8464-C95E78A0D338}">
      <dgm:prSet/>
      <dgm:spPr/>
      <dgm:t>
        <a:bodyPr/>
        <a:lstStyle/>
        <a:p>
          <a:endParaRPr lang="en-US"/>
        </a:p>
      </dgm:t>
    </dgm:pt>
    <dgm:pt modelId="{7406D277-C7FD-4FF6-8011-98FFE009B359}" type="parTrans" cxnId="{CEAA05A3-27AC-41B0-8464-C95E78A0D338}">
      <dgm:prSet/>
      <dgm:spPr/>
      <dgm:t>
        <a:bodyPr/>
        <a:lstStyle/>
        <a:p>
          <a:endParaRPr lang="en-US"/>
        </a:p>
      </dgm:t>
    </dgm:pt>
    <dgm:pt modelId="{8D114EBC-7DB7-4A7C-943F-CC23D094F3CF}" type="pres">
      <dgm:prSet presAssocID="{8ACBE1BE-1313-4E5E-BE11-EE72BF6ED6C3}" presName="root" presStyleCnt="0">
        <dgm:presLayoutVars>
          <dgm:dir/>
          <dgm:resizeHandles val="exact"/>
        </dgm:presLayoutVars>
      </dgm:prSet>
      <dgm:spPr/>
    </dgm:pt>
    <dgm:pt modelId="{85AFFF4F-4810-4B8B-9D32-2C03B070DC77}" type="pres">
      <dgm:prSet presAssocID="{7D4FAB63-AC75-486D-A843-743F65387A4A}" presName="compNode" presStyleCnt="0"/>
      <dgm:spPr/>
    </dgm:pt>
    <dgm:pt modelId="{EA658E5A-A776-4947-9AB7-D7A209512EAC}" type="pres">
      <dgm:prSet presAssocID="{7D4FAB63-AC75-486D-A843-743F65387A4A}" presName="bgRect" presStyleLbl="bgShp" presStyleIdx="0" presStyleCnt="4"/>
      <dgm:spPr/>
    </dgm:pt>
    <dgm:pt modelId="{3BB0768A-5889-4B29-A130-4EC3257CAE83}" type="pres">
      <dgm:prSet presAssocID="{7D4FAB63-AC75-486D-A843-743F65387A4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keleton with solid fill"/>
        </a:ext>
      </dgm:extLst>
    </dgm:pt>
    <dgm:pt modelId="{E64AE9CD-B1DC-4DF4-9D26-28EE5EC2DAD5}" type="pres">
      <dgm:prSet presAssocID="{7D4FAB63-AC75-486D-A843-743F65387A4A}" presName="spaceRect" presStyleCnt="0"/>
      <dgm:spPr/>
    </dgm:pt>
    <dgm:pt modelId="{4265B6BF-AF94-4C8E-AA96-C97C2241DE2F}" type="pres">
      <dgm:prSet presAssocID="{7D4FAB63-AC75-486D-A843-743F65387A4A}" presName="parTx" presStyleLbl="revTx" presStyleIdx="0" presStyleCnt="4">
        <dgm:presLayoutVars>
          <dgm:chMax val="0"/>
          <dgm:chPref val="0"/>
        </dgm:presLayoutVars>
      </dgm:prSet>
      <dgm:spPr/>
    </dgm:pt>
    <dgm:pt modelId="{EABA11F3-2D50-44B6-81E0-61AC96F69064}" type="pres">
      <dgm:prSet presAssocID="{C3636557-1D12-44C5-8400-935AB3ED70E6}" presName="sibTrans" presStyleCnt="0"/>
      <dgm:spPr/>
    </dgm:pt>
    <dgm:pt modelId="{E53B85F8-B769-4162-BABF-1E6E82C18B05}" type="pres">
      <dgm:prSet presAssocID="{61EBF962-5A7E-4ADB-89E0-F3534A718A7E}" presName="compNode" presStyleCnt="0"/>
      <dgm:spPr/>
    </dgm:pt>
    <dgm:pt modelId="{E6DAD0BC-5B73-48AF-BD04-069B9D0962F3}" type="pres">
      <dgm:prSet presAssocID="{61EBF962-5A7E-4ADB-89E0-F3534A718A7E}" presName="bgRect" presStyleLbl="bgShp" presStyleIdx="1" presStyleCnt="4"/>
      <dgm:spPr/>
    </dgm:pt>
    <dgm:pt modelId="{6E2B02FC-6E19-479C-8F1F-3644385E5DB1}" type="pres">
      <dgm:prSet presAssocID="{61EBF962-5A7E-4ADB-89E0-F3534A718A7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adge Question Mark with solid fill"/>
        </a:ext>
      </dgm:extLst>
    </dgm:pt>
    <dgm:pt modelId="{F3792F40-4742-407F-9E3F-EF464E822912}" type="pres">
      <dgm:prSet presAssocID="{61EBF962-5A7E-4ADB-89E0-F3534A718A7E}" presName="spaceRect" presStyleCnt="0"/>
      <dgm:spPr/>
    </dgm:pt>
    <dgm:pt modelId="{C123650E-3B48-41C9-9077-937C60587D04}" type="pres">
      <dgm:prSet presAssocID="{61EBF962-5A7E-4ADB-89E0-F3534A718A7E}" presName="parTx" presStyleLbl="revTx" presStyleIdx="1" presStyleCnt="4">
        <dgm:presLayoutVars>
          <dgm:chMax val="0"/>
          <dgm:chPref val="0"/>
        </dgm:presLayoutVars>
      </dgm:prSet>
      <dgm:spPr/>
    </dgm:pt>
    <dgm:pt modelId="{838B2062-A4C0-4620-B111-53885EBF358E}" type="pres">
      <dgm:prSet presAssocID="{09F9BAA6-C5A4-469A-BA47-E880736BD481}" presName="sibTrans" presStyleCnt="0"/>
      <dgm:spPr/>
    </dgm:pt>
    <dgm:pt modelId="{3532EE73-C215-42CF-B454-D9ADAEE8679A}" type="pres">
      <dgm:prSet presAssocID="{3C5CDB83-A51E-4AA7-82D1-A55CFDB4ADD9}" presName="compNode" presStyleCnt="0"/>
      <dgm:spPr/>
    </dgm:pt>
    <dgm:pt modelId="{0A0D23D6-8F31-4000-BCBC-B14D2DAEC327}" type="pres">
      <dgm:prSet presAssocID="{3C5CDB83-A51E-4AA7-82D1-A55CFDB4ADD9}" presName="bgRect" presStyleLbl="bgShp" presStyleIdx="2" presStyleCnt="4"/>
      <dgm:spPr/>
    </dgm:pt>
    <dgm:pt modelId="{6D0A3B0A-5D3D-41BC-8C6D-710D06E1229D}" type="pres">
      <dgm:prSet presAssocID="{3C5CDB83-A51E-4AA7-82D1-A55CFDB4AD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lipboard Checked with solid fill"/>
        </a:ext>
      </dgm:extLst>
    </dgm:pt>
    <dgm:pt modelId="{2C178EF5-AC29-4EA3-818A-3E4D7F8317FB}" type="pres">
      <dgm:prSet presAssocID="{3C5CDB83-A51E-4AA7-82D1-A55CFDB4ADD9}" presName="spaceRect" presStyleCnt="0"/>
      <dgm:spPr/>
    </dgm:pt>
    <dgm:pt modelId="{64E69178-D56C-4AF5-BA2B-AA9934224B86}" type="pres">
      <dgm:prSet presAssocID="{3C5CDB83-A51E-4AA7-82D1-A55CFDB4ADD9}" presName="parTx" presStyleLbl="revTx" presStyleIdx="2" presStyleCnt="4" custScaleX="108677">
        <dgm:presLayoutVars>
          <dgm:chMax val="0"/>
          <dgm:chPref val="0"/>
        </dgm:presLayoutVars>
      </dgm:prSet>
      <dgm:spPr/>
    </dgm:pt>
    <dgm:pt modelId="{070B91E1-0AD5-4141-9326-B41B511E10CB}" type="pres">
      <dgm:prSet presAssocID="{FFE29940-7811-4D4A-BEB6-129CB317DDD8}" presName="sibTrans" presStyleCnt="0"/>
      <dgm:spPr/>
    </dgm:pt>
    <dgm:pt modelId="{43BC51BC-E4B2-4809-B43D-12455ADB4696}" type="pres">
      <dgm:prSet presAssocID="{11D453EC-600F-4BE5-A83A-C0A2D2555C3C}" presName="compNode" presStyleCnt="0"/>
      <dgm:spPr/>
    </dgm:pt>
    <dgm:pt modelId="{412626FE-851D-4333-8061-431EE44A3895}" type="pres">
      <dgm:prSet presAssocID="{11D453EC-600F-4BE5-A83A-C0A2D2555C3C}" presName="bgRect" presStyleLbl="bgShp" presStyleIdx="3" presStyleCnt="4"/>
      <dgm:spPr/>
    </dgm:pt>
    <dgm:pt modelId="{27E97A5A-2A29-4724-B31F-FC73D3493ED4}" type="pres">
      <dgm:prSet presAssocID="{11D453EC-600F-4BE5-A83A-C0A2D2555C3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Sunflower with solid fill"/>
        </a:ext>
      </dgm:extLst>
    </dgm:pt>
    <dgm:pt modelId="{445756FB-60B7-486E-930C-6501B9410330}" type="pres">
      <dgm:prSet presAssocID="{11D453EC-600F-4BE5-A83A-C0A2D2555C3C}" presName="spaceRect" presStyleCnt="0"/>
      <dgm:spPr/>
    </dgm:pt>
    <dgm:pt modelId="{F47AB02A-0256-46D8-83BE-03EEA3D6EDF3}" type="pres">
      <dgm:prSet presAssocID="{11D453EC-600F-4BE5-A83A-C0A2D2555C3C}" presName="parTx" presStyleLbl="revTx" presStyleIdx="3" presStyleCnt="4">
        <dgm:presLayoutVars>
          <dgm:chMax val="0"/>
          <dgm:chPref val="0"/>
        </dgm:presLayoutVars>
      </dgm:prSet>
      <dgm:spPr/>
    </dgm:pt>
  </dgm:ptLst>
  <dgm:cxnLst>
    <dgm:cxn modelId="{BC63C524-4F19-4CAE-B358-8405103A35EE}" srcId="{8ACBE1BE-1313-4E5E-BE11-EE72BF6ED6C3}" destId="{3C5CDB83-A51E-4AA7-82D1-A55CFDB4ADD9}" srcOrd="2" destOrd="0" parTransId="{58204E14-DBED-48CD-87F0-6F66E410E5E6}" sibTransId="{FFE29940-7811-4D4A-BEB6-129CB317DDD8}"/>
    <dgm:cxn modelId="{45CB1A37-4332-476E-8F49-97DF3C32F4EA}" type="presOf" srcId="{8ACBE1BE-1313-4E5E-BE11-EE72BF6ED6C3}" destId="{8D114EBC-7DB7-4A7C-943F-CC23D094F3CF}" srcOrd="0" destOrd="0" presId="urn:microsoft.com/office/officeart/2018/2/layout/IconVerticalSolidList"/>
    <dgm:cxn modelId="{A549845E-DFD3-4C6A-8F12-824C56F1D92D}" type="presOf" srcId="{11D453EC-600F-4BE5-A83A-C0A2D2555C3C}" destId="{F47AB02A-0256-46D8-83BE-03EEA3D6EDF3}" srcOrd="0" destOrd="0" presId="urn:microsoft.com/office/officeart/2018/2/layout/IconVerticalSolidList"/>
    <dgm:cxn modelId="{1036418E-7642-4E21-B2B4-CF45B609C796}" type="presOf" srcId="{3C5CDB83-A51E-4AA7-82D1-A55CFDB4ADD9}" destId="{64E69178-D56C-4AF5-BA2B-AA9934224B86}" srcOrd="0" destOrd="0" presId="urn:microsoft.com/office/officeart/2018/2/layout/IconVerticalSolidList"/>
    <dgm:cxn modelId="{CEAA05A3-27AC-41B0-8464-C95E78A0D338}" srcId="{8ACBE1BE-1313-4E5E-BE11-EE72BF6ED6C3}" destId="{7D4FAB63-AC75-486D-A843-743F65387A4A}" srcOrd="0" destOrd="0" parTransId="{7406D277-C7FD-4FF6-8011-98FFE009B359}" sibTransId="{C3636557-1D12-44C5-8400-935AB3ED70E6}"/>
    <dgm:cxn modelId="{0391C7AE-5976-4AA6-AF84-D93B8F0837C3}" type="presOf" srcId="{61EBF962-5A7E-4ADB-89E0-F3534A718A7E}" destId="{C123650E-3B48-41C9-9077-937C60587D04}" srcOrd="0" destOrd="0" presId="urn:microsoft.com/office/officeart/2018/2/layout/IconVerticalSolidList"/>
    <dgm:cxn modelId="{F5923FB2-B3C1-4ED9-89F2-C765113E1ABB}" type="presOf" srcId="{7D4FAB63-AC75-486D-A843-743F65387A4A}" destId="{4265B6BF-AF94-4C8E-AA96-C97C2241DE2F}" srcOrd="0" destOrd="0" presId="urn:microsoft.com/office/officeart/2018/2/layout/IconVerticalSolidList"/>
    <dgm:cxn modelId="{EC07E9DD-4861-478E-BADA-E36B1E57F7A1}" srcId="{8ACBE1BE-1313-4E5E-BE11-EE72BF6ED6C3}" destId="{11D453EC-600F-4BE5-A83A-C0A2D2555C3C}" srcOrd="3" destOrd="0" parTransId="{02CCAED7-887D-437D-89C4-0B477B8C67C9}" sibTransId="{D19EC778-1719-4969-AAA9-79A83C0C1E7D}"/>
    <dgm:cxn modelId="{8E3C58DF-E3C2-45B1-8B32-19BEB1B5DE42}" srcId="{8ACBE1BE-1313-4E5E-BE11-EE72BF6ED6C3}" destId="{61EBF962-5A7E-4ADB-89E0-F3534A718A7E}" srcOrd="1" destOrd="0" parTransId="{557821E8-0795-47B8-8876-2530AB05EF4A}" sibTransId="{09F9BAA6-C5A4-469A-BA47-E880736BD481}"/>
    <dgm:cxn modelId="{E52ABC7E-F12F-4A2A-8D6B-BD84D2763FA6}" type="presParOf" srcId="{8D114EBC-7DB7-4A7C-943F-CC23D094F3CF}" destId="{85AFFF4F-4810-4B8B-9D32-2C03B070DC77}" srcOrd="0" destOrd="0" presId="urn:microsoft.com/office/officeart/2018/2/layout/IconVerticalSolidList"/>
    <dgm:cxn modelId="{5F90D8D2-E198-42E5-8EED-09C3A4196A9D}" type="presParOf" srcId="{85AFFF4F-4810-4B8B-9D32-2C03B070DC77}" destId="{EA658E5A-A776-4947-9AB7-D7A209512EAC}" srcOrd="0" destOrd="0" presId="urn:microsoft.com/office/officeart/2018/2/layout/IconVerticalSolidList"/>
    <dgm:cxn modelId="{16DDF155-60B7-4DD3-9187-C2F6F5A6F098}" type="presParOf" srcId="{85AFFF4F-4810-4B8B-9D32-2C03B070DC77}" destId="{3BB0768A-5889-4B29-A130-4EC3257CAE83}" srcOrd="1" destOrd="0" presId="urn:microsoft.com/office/officeart/2018/2/layout/IconVerticalSolidList"/>
    <dgm:cxn modelId="{472246B7-D08D-462D-ABB5-F3B715FBCEFF}" type="presParOf" srcId="{85AFFF4F-4810-4B8B-9D32-2C03B070DC77}" destId="{E64AE9CD-B1DC-4DF4-9D26-28EE5EC2DAD5}" srcOrd="2" destOrd="0" presId="urn:microsoft.com/office/officeart/2018/2/layout/IconVerticalSolidList"/>
    <dgm:cxn modelId="{F5984B8D-C580-46A4-96DC-4A5DE24BC836}" type="presParOf" srcId="{85AFFF4F-4810-4B8B-9D32-2C03B070DC77}" destId="{4265B6BF-AF94-4C8E-AA96-C97C2241DE2F}" srcOrd="3" destOrd="0" presId="urn:microsoft.com/office/officeart/2018/2/layout/IconVerticalSolidList"/>
    <dgm:cxn modelId="{AEFE12A7-5BAA-4501-8540-0A826B2D27D9}" type="presParOf" srcId="{8D114EBC-7DB7-4A7C-943F-CC23D094F3CF}" destId="{EABA11F3-2D50-44B6-81E0-61AC96F69064}" srcOrd="1" destOrd="0" presId="urn:microsoft.com/office/officeart/2018/2/layout/IconVerticalSolidList"/>
    <dgm:cxn modelId="{9EA83B40-C422-4CF0-B052-A610A401B4E4}" type="presParOf" srcId="{8D114EBC-7DB7-4A7C-943F-CC23D094F3CF}" destId="{E53B85F8-B769-4162-BABF-1E6E82C18B05}" srcOrd="2" destOrd="0" presId="urn:microsoft.com/office/officeart/2018/2/layout/IconVerticalSolidList"/>
    <dgm:cxn modelId="{0130400F-EF37-4CEF-9CA6-7FBD3720CF33}" type="presParOf" srcId="{E53B85F8-B769-4162-BABF-1E6E82C18B05}" destId="{E6DAD0BC-5B73-48AF-BD04-069B9D0962F3}" srcOrd="0" destOrd="0" presId="urn:microsoft.com/office/officeart/2018/2/layout/IconVerticalSolidList"/>
    <dgm:cxn modelId="{62F20201-7541-4EE7-9AD5-EA8AF76BBFDC}" type="presParOf" srcId="{E53B85F8-B769-4162-BABF-1E6E82C18B05}" destId="{6E2B02FC-6E19-479C-8F1F-3644385E5DB1}" srcOrd="1" destOrd="0" presId="urn:microsoft.com/office/officeart/2018/2/layout/IconVerticalSolidList"/>
    <dgm:cxn modelId="{40CEE474-024C-4827-A4B6-9D8D534DA0A4}" type="presParOf" srcId="{E53B85F8-B769-4162-BABF-1E6E82C18B05}" destId="{F3792F40-4742-407F-9E3F-EF464E822912}" srcOrd="2" destOrd="0" presId="urn:microsoft.com/office/officeart/2018/2/layout/IconVerticalSolidList"/>
    <dgm:cxn modelId="{724C1D0F-FDEA-4203-91D9-EAA5227C9B3D}" type="presParOf" srcId="{E53B85F8-B769-4162-BABF-1E6E82C18B05}" destId="{C123650E-3B48-41C9-9077-937C60587D04}" srcOrd="3" destOrd="0" presId="urn:microsoft.com/office/officeart/2018/2/layout/IconVerticalSolidList"/>
    <dgm:cxn modelId="{D5B859D6-7122-428B-A788-DFF850FBBBCB}" type="presParOf" srcId="{8D114EBC-7DB7-4A7C-943F-CC23D094F3CF}" destId="{838B2062-A4C0-4620-B111-53885EBF358E}" srcOrd="3" destOrd="0" presId="urn:microsoft.com/office/officeart/2018/2/layout/IconVerticalSolidList"/>
    <dgm:cxn modelId="{0EA1D291-2BD3-4DB3-863E-65F763A9D1FE}" type="presParOf" srcId="{8D114EBC-7DB7-4A7C-943F-CC23D094F3CF}" destId="{3532EE73-C215-42CF-B454-D9ADAEE8679A}" srcOrd="4" destOrd="0" presId="urn:microsoft.com/office/officeart/2018/2/layout/IconVerticalSolidList"/>
    <dgm:cxn modelId="{345E9076-7DD6-46B8-A9F9-EDB860F57FF0}" type="presParOf" srcId="{3532EE73-C215-42CF-B454-D9ADAEE8679A}" destId="{0A0D23D6-8F31-4000-BCBC-B14D2DAEC327}" srcOrd="0" destOrd="0" presId="urn:microsoft.com/office/officeart/2018/2/layout/IconVerticalSolidList"/>
    <dgm:cxn modelId="{6EC7B524-2C17-4874-8C46-703051F41C31}" type="presParOf" srcId="{3532EE73-C215-42CF-B454-D9ADAEE8679A}" destId="{6D0A3B0A-5D3D-41BC-8C6D-710D06E1229D}" srcOrd="1" destOrd="0" presId="urn:microsoft.com/office/officeart/2018/2/layout/IconVerticalSolidList"/>
    <dgm:cxn modelId="{5AF72552-2700-4592-9605-3EA5F18B7CA2}" type="presParOf" srcId="{3532EE73-C215-42CF-B454-D9ADAEE8679A}" destId="{2C178EF5-AC29-4EA3-818A-3E4D7F8317FB}" srcOrd="2" destOrd="0" presId="urn:microsoft.com/office/officeart/2018/2/layout/IconVerticalSolidList"/>
    <dgm:cxn modelId="{EBA3EF90-24B3-4960-8DCB-2311D56833C7}" type="presParOf" srcId="{3532EE73-C215-42CF-B454-D9ADAEE8679A}" destId="{64E69178-D56C-4AF5-BA2B-AA9934224B86}" srcOrd="3" destOrd="0" presId="urn:microsoft.com/office/officeart/2018/2/layout/IconVerticalSolidList"/>
    <dgm:cxn modelId="{7D2663B4-EE45-496B-880A-5F50376D3AA8}" type="presParOf" srcId="{8D114EBC-7DB7-4A7C-943F-CC23D094F3CF}" destId="{070B91E1-0AD5-4141-9326-B41B511E10CB}" srcOrd="5" destOrd="0" presId="urn:microsoft.com/office/officeart/2018/2/layout/IconVerticalSolidList"/>
    <dgm:cxn modelId="{314D706A-CADD-446B-98C4-3DB04882B6ED}" type="presParOf" srcId="{8D114EBC-7DB7-4A7C-943F-CC23D094F3CF}" destId="{43BC51BC-E4B2-4809-B43D-12455ADB4696}" srcOrd="6" destOrd="0" presId="urn:microsoft.com/office/officeart/2018/2/layout/IconVerticalSolidList"/>
    <dgm:cxn modelId="{BC67F93B-0EA0-4A49-8344-0965B8A6CC4E}" type="presParOf" srcId="{43BC51BC-E4B2-4809-B43D-12455ADB4696}" destId="{412626FE-851D-4333-8061-431EE44A3895}" srcOrd="0" destOrd="0" presId="urn:microsoft.com/office/officeart/2018/2/layout/IconVerticalSolidList"/>
    <dgm:cxn modelId="{BD01637C-D222-4792-A6B2-187089081A76}" type="presParOf" srcId="{43BC51BC-E4B2-4809-B43D-12455ADB4696}" destId="{27E97A5A-2A29-4724-B31F-FC73D3493ED4}" srcOrd="1" destOrd="0" presId="urn:microsoft.com/office/officeart/2018/2/layout/IconVerticalSolidList"/>
    <dgm:cxn modelId="{7DF43AF4-5C51-40CC-B26C-9496E4476259}" type="presParOf" srcId="{43BC51BC-E4B2-4809-B43D-12455ADB4696}" destId="{445756FB-60B7-486E-930C-6501B9410330}" srcOrd="2" destOrd="0" presId="urn:microsoft.com/office/officeart/2018/2/layout/IconVerticalSolidList"/>
    <dgm:cxn modelId="{B3545BE4-9F04-46AA-9CCA-DB0266AE7064}" type="presParOf" srcId="{43BC51BC-E4B2-4809-B43D-12455ADB4696}" destId="{F47AB02A-0256-46D8-83BE-03EEA3D6ED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3597A-04D7-4800-A9E6-EA7682330CE5}">
      <dsp:nvSpPr>
        <dsp:cNvPr id="0" name=""/>
        <dsp:cNvSpPr/>
      </dsp:nvSpPr>
      <dsp:spPr>
        <a:xfrm>
          <a:off x="682705" y="146597"/>
          <a:ext cx="1303875" cy="130387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BF5E33-9603-4BFF-85D0-E294C8315FFD}">
      <dsp:nvSpPr>
        <dsp:cNvPr id="0" name=""/>
        <dsp:cNvSpPr/>
      </dsp:nvSpPr>
      <dsp:spPr>
        <a:xfrm>
          <a:off x="1003324" y="381920"/>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DF00C0F-DE41-489B-9A7C-D79555F235FC}">
      <dsp:nvSpPr>
        <dsp:cNvPr id="0" name=""/>
        <dsp:cNvSpPr/>
      </dsp:nvSpPr>
      <dsp:spPr>
        <a:xfrm>
          <a:off x="5242" y="1819817"/>
          <a:ext cx="2658793" cy="760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cap="none" dirty="0">
              <a:latin typeface="Comic Sans MS" panose="030F0702030302020204" pitchFamily="66" charset="0"/>
            </a:rPr>
            <a:t>Think about what anxiety is</a:t>
          </a:r>
        </a:p>
      </dsp:txBody>
      <dsp:txXfrm>
        <a:off x="5242" y="1819817"/>
        <a:ext cx="2658793" cy="760829"/>
      </dsp:txXfrm>
    </dsp:sp>
    <dsp:sp modelId="{B0BA2A7D-60F7-4561-BE6B-DC5B8CD8F687}">
      <dsp:nvSpPr>
        <dsp:cNvPr id="0" name=""/>
        <dsp:cNvSpPr/>
      </dsp:nvSpPr>
      <dsp:spPr>
        <a:xfrm>
          <a:off x="4017265" y="48624"/>
          <a:ext cx="1303875" cy="130387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A8ABC3-932B-403E-8828-46DC7045DB9D}">
      <dsp:nvSpPr>
        <dsp:cNvPr id="0" name=""/>
        <dsp:cNvSpPr/>
      </dsp:nvSpPr>
      <dsp:spPr>
        <a:xfrm>
          <a:off x="4295140" y="326499"/>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DB6E8DB-9B1D-410F-A2AA-781514853607}">
      <dsp:nvSpPr>
        <dsp:cNvPr id="0" name=""/>
        <dsp:cNvSpPr/>
      </dsp:nvSpPr>
      <dsp:spPr>
        <a:xfrm>
          <a:off x="3369859" y="1773924"/>
          <a:ext cx="2511690" cy="760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cap="none" dirty="0">
              <a:latin typeface="Comic Sans MS" panose="030F0702030302020204" pitchFamily="66" charset="0"/>
            </a:rPr>
            <a:t>Learn how to identify when you are worried or stressed </a:t>
          </a:r>
        </a:p>
      </dsp:txBody>
      <dsp:txXfrm>
        <a:off x="3369859" y="1773924"/>
        <a:ext cx="2511690" cy="760829"/>
      </dsp:txXfrm>
    </dsp:sp>
    <dsp:sp modelId="{E70ACB77-7109-4CE4-8073-E8E7995B5A25}">
      <dsp:nvSpPr>
        <dsp:cNvPr id="0" name=""/>
        <dsp:cNvSpPr/>
      </dsp:nvSpPr>
      <dsp:spPr>
        <a:xfrm>
          <a:off x="2500837" y="3053828"/>
          <a:ext cx="1303875" cy="130387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E1DA29-A7E6-47BA-A297-7B0E3EF1EA0A}">
      <dsp:nvSpPr>
        <dsp:cNvPr id="0" name=""/>
        <dsp:cNvSpPr/>
      </dsp:nvSpPr>
      <dsp:spPr>
        <a:xfrm>
          <a:off x="2778712" y="3331703"/>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F43050D-5D1A-4F10-A6FA-A5D43B5A19D8}">
      <dsp:nvSpPr>
        <dsp:cNvPr id="0" name=""/>
        <dsp:cNvSpPr/>
      </dsp:nvSpPr>
      <dsp:spPr>
        <a:xfrm>
          <a:off x="1530262" y="4763828"/>
          <a:ext cx="3245024" cy="760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cap="none" dirty="0">
              <a:latin typeface="Comic Sans MS" panose="030F0702030302020204" pitchFamily="66" charset="0"/>
            </a:rPr>
            <a:t>Learn strategies to feel better</a:t>
          </a:r>
        </a:p>
      </dsp:txBody>
      <dsp:txXfrm>
        <a:off x="1530262" y="4763828"/>
        <a:ext cx="3245024" cy="760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9C24-E203-4229-8704-179D1529DC6D}">
      <dsp:nvSpPr>
        <dsp:cNvPr id="0" name=""/>
        <dsp:cNvSpPr/>
      </dsp:nvSpPr>
      <dsp:spPr>
        <a:xfrm>
          <a:off x="0" y="722"/>
          <a:ext cx="6491659" cy="16909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B348EE-1D0E-48FA-BB22-44B4A3112385}">
      <dsp:nvSpPr>
        <dsp:cNvPr id="0" name=""/>
        <dsp:cNvSpPr/>
      </dsp:nvSpPr>
      <dsp:spPr>
        <a:xfrm>
          <a:off x="388011" y="257689"/>
          <a:ext cx="1177030" cy="11770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1E47CB82-8A00-4CA3-9193-165CF697A2F2}">
      <dsp:nvSpPr>
        <dsp:cNvPr id="0" name=""/>
        <dsp:cNvSpPr/>
      </dsp:nvSpPr>
      <dsp:spPr>
        <a:xfrm>
          <a:off x="1953052" y="722"/>
          <a:ext cx="4538606" cy="1690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59" tIns="178959" rIns="178959" bIns="178959"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Comic Sans MS" panose="030F0702030302020204" pitchFamily="66" charset="0"/>
            </a:rPr>
            <a:t>Uncomfortable but entirely natural</a:t>
          </a:r>
        </a:p>
      </dsp:txBody>
      <dsp:txXfrm>
        <a:off x="1953052" y="722"/>
        <a:ext cx="4538606" cy="1690954"/>
      </dsp:txXfrm>
    </dsp:sp>
    <dsp:sp modelId="{B4C39E08-3C64-4F21-9853-035B568F045D}">
      <dsp:nvSpPr>
        <dsp:cNvPr id="0" name=""/>
        <dsp:cNvSpPr/>
      </dsp:nvSpPr>
      <dsp:spPr>
        <a:xfrm>
          <a:off x="0" y="2114416"/>
          <a:ext cx="6491659" cy="16909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EFC5D4-CA93-4EB2-8DFC-0F94D63DA8A3}">
      <dsp:nvSpPr>
        <dsp:cNvPr id="0" name=""/>
        <dsp:cNvSpPr/>
      </dsp:nvSpPr>
      <dsp:spPr>
        <a:xfrm>
          <a:off x="388011" y="2371382"/>
          <a:ext cx="1177030" cy="11770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C7376F0-D16E-4D6B-ADB3-AC03060BC4DA}">
      <dsp:nvSpPr>
        <dsp:cNvPr id="0" name=""/>
        <dsp:cNvSpPr/>
      </dsp:nvSpPr>
      <dsp:spPr>
        <a:xfrm>
          <a:off x="1953052" y="2114416"/>
          <a:ext cx="4538606" cy="1690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59" tIns="178959" rIns="178959" bIns="178959"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Comic Sans MS" panose="030F0702030302020204" pitchFamily="66" charset="0"/>
            </a:rPr>
            <a:t>A problem when it interferes with everyday lives </a:t>
          </a:r>
        </a:p>
      </dsp:txBody>
      <dsp:txXfrm>
        <a:off x="1953052" y="2114416"/>
        <a:ext cx="4538606" cy="1690954"/>
      </dsp:txXfrm>
    </dsp:sp>
    <dsp:sp modelId="{A5F697D0-A674-4FDD-AF56-F2723B1C8936}">
      <dsp:nvSpPr>
        <dsp:cNvPr id="0" name=""/>
        <dsp:cNvSpPr/>
      </dsp:nvSpPr>
      <dsp:spPr>
        <a:xfrm>
          <a:off x="0" y="4228109"/>
          <a:ext cx="6491659" cy="16909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D864CE-BF5D-4350-9EE1-648BB17C70F7}">
      <dsp:nvSpPr>
        <dsp:cNvPr id="0" name=""/>
        <dsp:cNvSpPr/>
      </dsp:nvSpPr>
      <dsp:spPr>
        <a:xfrm>
          <a:off x="388011" y="4485076"/>
          <a:ext cx="1177030" cy="11770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6DDA42A-DACA-4AD5-8380-E34E5BA6BEAA}">
      <dsp:nvSpPr>
        <dsp:cNvPr id="0" name=""/>
        <dsp:cNvSpPr/>
      </dsp:nvSpPr>
      <dsp:spPr>
        <a:xfrm>
          <a:off x="1953052" y="4228109"/>
          <a:ext cx="4538606" cy="1690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59" tIns="178959" rIns="178959" bIns="178959"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Comic Sans MS" panose="030F0702030302020204" pitchFamily="66" charset="0"/>
            </a:rPr>
            <a:t>Another</a:t>
          </a:r>
          <a:r>
            <a:rPr lang="en-US" sz="2400" kern="1200" baseline="0" dirty="0">
              <a:latin typeface="Comic Sans MS" panose="030F0702030302020204" pitchFamily="66" charset="0"/>
            </a:rPr>
            <a:t> word for worry </a:t>
          </a:r>
          <a:endParaRPr lang="en-US" sz="2400" kern="1200" dirty="0">
            <a:latin typeface="Comic Sans MS" panose="030F0702030302020204" pitchFamily="66" charset="0"/>
          </a:endParaRPr>
        </a:p>
      </dsp:txBody>
      <dsp:txXfrm>
        <a:off x="1953052" y="4228109"/>
        <a:ext cx="4538606" cy="1690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5B72F-6BE4-49FC-AC49-D928E265FB3E}">
      <dsp:nvSpPr>
        <dsp:cNvPr id="0" name=""/>
        <dsp:cNvSpPr/>
      </dsp:nvSpPr>
      <dsp:spPr>
        <a:xfrm>
          <a:off x="0" y="51386"/>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D1BF78-5EFC-4954-8239-F10BC6E5E451}">
      <dsp:nvSpPr>
        <dsp:cNvPr id="0" name=""/>
        <dsp:cNvSpPr/>
      </dsp:nvSpPr>
      <dsp:spPr>
        <a:xfrm>
          <a:off x="90994" y="2835"/>
          <a:ext cx="749124" cy="9032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4995CC4-7249-448A-A21D-FF5FD478B5C2}">
      <dsp:nvSpPr>
        <dsp:cNvPr id="0" name=""/>
        <dsp:cNvSpPr/>
      </dsp:nvSpPr>
      <dsp:spPr>
        <a:xfrm>
          <a:off x="931112" y="51386"/>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Learn to relax (muscle relaxation)</a:t>
          </a:r>
        </a:p>
      </dsp:txBody>
      <dsp:txXfrm>
        <a:off x="931112" y="51386"/>
        <a:ext cx="6029441" cy="806158"/>
      </dsp:txXfrm>
    </dsp:sp>
    <dsp:sp modelId="{0E1C0838-0BF6-4C7B-9BCE-A4383C7BA224}">
      <dsp:nvSpPr>
        <dsp:cNvPr id="0" name=""/>
        <dsp:cNvSpPr/>
      </dsp:nvSpPr>
      <dsp:spPr>
        <a:xfrm>
          <a:off x="0" y="1118324"/>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2176CE-3CA6-45E3-9020-D15DFE8D69E1}">
      <dsp:nvSpPr>
        <dsp:cNvPr id="0" name=""/>
        <dsp:cNvSpPr/>
      </dsp:nvSpPr>
      <dsp:spPr>
        <a:xfrm>
          <a:off x="51787" y="1107634"/>
          <a:ext cx="827537" cy="8275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2E6874D-0F42-4F37-B69B-4D155C59FCFB}">
      <dsp:nvSpPr>
        <dsp:cNvPr id="0" name=""/>
        <dsp:cNvSpPr/>
      </dsp:nvSpPr>
      <dsp:spPr>
        <a:xfrm>
          <a:off x="931112" y="1118324"/>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Finger breathing</a:t>
          </a:r>
        </a:p>
      </dsp:txBody>
      <dsp:txXfrm>
        <a:off x="931112" y="1118324"/>
        <a:ext cx="6029441" cy="806158"/>
      </dsp:txXfrm>
    </dsp:sp>
    <dsp:sp modelId="{82B445AC-1D89-41DC-891B-66AF1983F3A0}">
      <dsp:nvSpPr>
        <dsp:cNvPr id="0" name=""/>
        <dsp:cNvSpPr/>
      </dsp:nvSpPr>
      <dsp:spPr>
        <a:xfrm>
          <a:off x="0" y="2147401"/>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C23F18-9E36-4C7A-AFEE-3DBC9F881435}">
      <dsp:nvSpPr>
        <dsp:cNvPr id="0" name=""/>
        <dsp:cNvSpPr/>
      </dsp:nvSpPr>
      <dsp:spPr>
        <a:xfrm>
          <a:off x="51787" y="2136711"/>
          <a:ext cx="827537" cy="8275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B87AAFB-95AD-4349-8B69-8137612BB577}">
      <dsp:nvSpPr>
        <dsp:cNvPr id="0" name=""/>
        <dsp:cNvSpPr/>
      </dsp:nvSpPr>
      <dsp:spPr>
        <a:xfrm>
          <a:off x="931112" y="2147401"/>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Mindfulness</a:t>
          </a:r>
        </a:p>
      </dsp:txBody>
      <dsp:txXfrm>
        <a:off x="931112" y="2147401"/>
        <a:ext cx="6029441" cy="806158"/>
      </dsp:txXfrm>
    </dsp:sp>
    <dsp:sp modelId="{6CA5A675-DD37-47C0-A4C7-A2E4C6DE034C}">
      <dsp:nvSpPr>
        <dsp:cNvPr id="0" name=""/>
        <dsp:cNvSpPr/>
      </dsp:nvSpPr>
      <dsp:spPr>
        <a:xfrm>
          <a:off x="0" y="3176478"/>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FEDA09-041C-46DF-A490-F26496F2717C}">
      <dsp:nvSpPr>
        <dsp:cNvPr id="0" name=""/>
        <dsp:cNvSpPr/>
      </dsp:nvSpPr>
      <dsp:spPr>
        <a:xfrm>
          <a:off x="51787" y="3165788"/>
          <a:ext cx="827537" cy="8275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70D7524-B2A1-47AF-9EB9-BCD9122FA324}">
      <dsp:nvSpPr>
        <dsp:cNvPr id="0" name=""/>
        <dsp:cNvSpPr/>
      </dsp:nvSpPr>
      <dsp:spPr>
        <a:xfrm>
          <a:off x="931112" y="3176478"/>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Physical exercise</a:t>
          </a:r>
        </a:p>
      </dsp:txBody>
      <dsp:txXfrm>
        <a:off x="931112" y="3176478"/>
        <a:ext cx="6029441" cy="806158"/>
      </dsp:txXfrm>
    </dsp:sp>
    <dsp:sp modelId="{B5CE123A-7AE7-4A96-8ECE-978A0A91CD80}">
      <dsp:nvSpPr>
        <dsp:cNvPr id="0" name=""/>
        <dsp:cNvSpPr/>
      </dsp:nvSpPr>
      <dsp:spPr>
        <a:xfrm>
          <a:off x="0" y="4205555"/>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FDC0E5-7B9B-4423-A46F-2D6A79A04C8F}">
      <dsp:nvSpPr>
        <dsp:cNvPr id="0" name=""/>
        <dsp:cNvSpPr/>
      </dsp:nvSpPr>
      <dsp:spPr>
        <a:xfrm>
          <a:off x="51787" y="4194865"/>
          <a:ext cx="827537" cy="8275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156D020-9407-457A-8DF4-C00F4A125070}">
      <dsp:nvSpPr>
        <dsp:cNvPr id="0" name=""/>
        <dsp:cNvSpPr/>
      </dsp:nvSpPr>
      <dsp:spPr>
        <a:xfrm>
          <a:off x="931112" y="4205555"/>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Butterfly hug</a:t>
          </a:r>
        </a:p>
      </dsp:txBody>
      <dsp:txXfrm>
        <a:off x="931112" y="4205555"/>
        <a:ext cx="6029441" cy="806158"/>
      </dsp:txXfrm>
    </dsp:sp>
    <dsp:sp modelId="{1E5676D4-1E3B-4923-A59F-24AD85599539}">
      <dsp:nvSpPr>
        <dsp:cNvPr id="0" name=""/>
        <dsp:cNvSpPr/>
      </dsp:nvSpPr>
      <dsp:spPr>
        <a:xfrm>
          <a:off x="0" y="5234632"/>
          <a:ext cx="6960554" cy="8061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9598B7-7A2B-4A33-9C09-0F7C575C92E5}">
      <dsp:nvSpPr>
        <dsp:cNvPr id="0" name=""/>
        <dsp:cNvSpPr/>
      </dsp:nvSpPr>
      <dsp:spPr>
        <a:xfrm>
          <a:off x="51787" y="5223942"/>
          <a:ext cx="827537" cy="8275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96073795-A06B-4E9D-83EA-25B2837B950A}">
      <dsp:nvSpPr>
        <dsp:cNvPr id="0" name=""/>
        <dsp:cNvSpPr/>
      </dsp:nvSpPr>
      <dsp:spPr>
        <a:xfrm>
          <a:off x="931112" y="5234632"/>
          <a:ext cx="6029441" cy="806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endParaRPr lang="en-US" sz="2400" kern="1200" dirty="0">
            <a:latin typeface="Comic Sans MS" panose="030F0702030302020204" pitchFamily="66" charset="0"/>
          </a:endParaRPr>
        </a:p>
      </dsp:txBody>
      <dsp:txXfrm>
        <a:off x="931112" y="5234632"/>
        <a:ext cx="6029441" cy="806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C81D3-CAA7-4B69-BB67-7A9DCC7A8888}">
      <dsp:nvSpPr>
        <dsp:cNvPr id="0" name=""/>
        <dsp:cNvSpPr/>
      </dsp:nvSpPr>
      <dsp:spPr>
        <a:xfrm>
          <a:off x="0" y="0"/>
          <a:ext cx="6800980" cy="95972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FD7C0-B60B-4F4B-ADF1-D4248FB0BF7A}">
      <dsp:nvSpPr>
        <dsp:cNvPr id="0" name=""/>
        <dsp:cNvSpPr/>
      </dsp:nvSpPr>
      <dsp:spPr>
        <a:xfrm>
          <a:off x="201656" y="135147"/>
          <a:ext cx="705682" cy="7049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9A0E1FD3-BDDD-412F-855A-D3F36FAEF7C0}">
      <dsp:nvSpPr>
        <dsp:cNvPr id="0" name=""/>
        <dsp:cNvSpPr/>
      </dsp:nvSpPr>
      <dsp:spPr>
        <a:xfrm>
          <a:off x="1108995" y="7782"/>
          <a:ext cx="5658394" cy="101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r>
            <a:rPr lang="en-US" sz="2400" kern="1200" cap="none" dirty="0">
              <a:latin typeface="Comic Sans MS" panose="030F0702030302020204" pitchFamily="66" charset="0"/>
            </a:rPr>
            <a:t>Distraction activity (</a:t>
          </a:r>
          <a:r>
            <a:rPr lang="en-US" sz="2400" kern="1200" cap="none" dirty="0" err="1">
              <a:latin typeface="Comic Sans MS" panose="030F0702030302020204" pitchFamily="66" charset="0"/>
            </a:rPr>
            <a:t>colouring</a:t>
          </a:r>
          <a:r>
            <a:rPr lang="en-US" sz="2400" kern="1200" cap="none" dirty="0">
              <a:latin typeface="Comic Sans MS" panose="030F0702030302020204" pitchFamily="66" charset="0"/>
            </a:rPr>
            <a:t>, watch a movie, listen to music, 54321)</a:t>
          </a:r>
        </a:p>
      </dsp:txBody>
      <dsp:txXfrm>
        <a:off x="1108995" y="7782"/>
        <a:ext cx="5658394" cy="1019705"/>
      </dsp:txXfrm>
    </dsp:sp>
    <dsp:sp modelId="{C616EA61-177F-42DB-B909-4D678E9163C8}">
      <dsp:nvSpPr>
        <dsp:cNvPr id="0" name=""/>
        <dsp:cNvSpPr/>
      </dsp:nvSpPr>
      <dsp:spPr>
        <a:xfrm>
          <a:off x="0" y="1310121"/>
          <a:ext cx="6800980" cy="95972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6812CA-6D90-4B55-B8BC-53E90503516A}">
      <dsp:nvSpPr>
        <dsp:cNvPr id="0" name=""/>
        <dsp:cNvSpPr/>
      </dsp:nvSpPr>
      <dsp:spPr>
        <a:xfrm>
          <a:off x="201656" y="1409778"/>
          <a:ext cx="705682" cy="7049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A7FD189-F0E3-4D3B-B2DF-82F8210D7E28}">
      <dsp:nvSpPr>
        <dsp:cNvPr id="0" name=""/>
        <dsp:cNvSpPr/>
      </dsp:nvSpPr>
      <dsp:spPr>
        <a:xfrm>
          <a:off x="1108995" y="1282413"/>
          <a:ext cx="5658394" cy="101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endParaRPr lang="en-US" sz="2400" kern="1200" cap="none" dirty="0">
            <a:latin typeface="Comic Sans MS" panose="030F0702030302020204" pitchFamily="66" charset="0"/>
          </a:endParaRPr>
        </a:p>
      </dsp:txBody>
      <dsp:txXfrm>
        <a:off x="1108995" y="1282413"/>
        <a:ext cx="5658394" cy="1019705"/>
      </dsp:txXfrm>
    </dsp:sp>
    <dsp:sp modelId="{CBF13ADB-1106-448E-95BF-BAED029AC00E}">
      <dsp:nvSpPr>
        <dsp:cNvPr id="0" name=""/>
        <dsp:cNvSpPr/>
      </dsp:nvSpPr>
      <dsp:spPr>
        <a:xfrm>
          <a:off x="0" y="2557045"/>
          <a:ext cx="6800980" cy="95972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66F70B-1980-4D92-8200-2FE3778B79C8}">
      <dsp:nvSpPr>
        <dsp:cNvPr id="0" name=""/>
        <dsp:cNvSpPr/>
      </dsp:nvSpPr>
      <dsp:spPr>
        <a:xfrm>
          <a:off x="201656" y="2684410"/>
          <a:ext cx="705682" cy="7049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D41AB0E-BCE1-4C03-ABFC-A45161DF3E91}">
      <dsp:nvSpPr>
        <dsp:cNvPr id="0" name=""/>
        <dsp:cNvSpPr/>
      </dsp:nvSpPr>
      <dsp:spPr>
        <a:xfrm>
          <a:off x="1108995" y="2557045"/>
          <a:ext cx="5658394" cy="101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r>
            <a:rPr lang="en-US" sz="2400" kern="1200" cap="none" dirty="0">
              <a:latin typeface="Comic Sans MS" panose="030F0702030302020204" pitchFamily="66" charset="0"/>
            </a:rPr>
            <a:t>Find the positive</a:t>
          </a:r>
        </a:p>
      </dsp:txBody>
      <dsp:txXfrm>
        <a:off x="1108995" y="2557045"/>
        <a:ext cx="5658394" cy="1019705"/>
      </dsp:txXfrm>
    </dsp:sp>
    <dsp:sp modelId="{E5606982-7968-4624-A117-55EBB6563E3B}">
      <dsp:nvSpPr>
        <dsp:cNvPr id="0" name=""/>
        <dsp:cNvSpPr/>
      </dsp:nvSpPr>
      <dsp:spPr>
        <a:xfrm>
          <a:off x="0" y="3831676"/>
          <a:ext cx="6800980" cy="95972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B1A5E4-1A5D-4724-A962-BC9B1C175A19}">
      <dsp:nvSpPr>
        <dsp:cNvPr id="0" name=""/>
        <dsp:cNvSpPr/>
      </dsp:nvSpPr>
      <dsp:spPr>
        <a:xfrm>
          <a:off x="201656" y="3959041"/>
          <a:ext cx="705682" cy="7049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11856828-C513-4A41-85D7-4CD2DFDE07F1}">
      <dsp:nvSpPr>
        <dsp:cNvPr id="0" name=""/>
        <dsp:cNvSpPr/>
      </dsp:nvSpPr>
      <dsp:spPr>
        <a:xfrm>
          <a:off x="1108995" y="3831676"/>
          <a:ext cx="5658394" cy="101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r>
            <a:rPr lang="en-US" sz="2400" kern="1200" cap="none" dirty="0">
              <a:latin typeface="Comic Sans MS" panose="030F0702030302020204" pitchFamily="66" charset="0"/>
            </a:rPr>
            <a:t>Worry jar</a:t>
          </a:r>
        </a:p>
      </dsp:txBody>
      <dsp:txXfrm>
        <a:off x="1108995" y="3831676"/>
        <a:ext cx="5658394" cy="1019705"/>
      </dsp:txXfrm>
    </dsp:sp>
    <dsp:sp modelId="{D9C81A84-BF22-4204-AC72-93CB9618AEDB}">
      <dsp:nvSpPr>
        <dsp:cNvPr id="0" name=""/>
        <dsp:cNvSpPr/>
      </dsp:nvSpPr>
      <dsp:spPr>
        <a:xfrm>
          <a:off x="0" y="5106308"/>
          <a:ext cx="6800980" cy="95972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BAE6D6-9D2A-4DDD-ACE2-CE6EFA74D3A2}">
      <dsp:nvSpPr>
        <dsp:cNvPr id="0" name=""/>
        <dsp:cNvSpPr/>
      </dsp:nvSpPr>
      <dsp:spPr>
        <a:xfrm>
          <a:off x="201656" y="5233673"/>
          <a:ext cx="705682" cy="70499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CAF2E0C-6579-4366-8274-83A83AACE3AA}">
      <dsp:nvSpPr>
        <dsp:cNvPr id="0" name=""/>
        <dsp:cNvSpPr/>
      </dsp:nvSpPr>
      <dsp:spPr>
        <a:xfrm>
          <a:off x="1108995" y="5106308"/>
          <a:ext cx="5658394" cy="101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r>
            <a:rPr lang="en-US" sz="2400" kern="1200" cap="none" dirty="0">
              <a:latin typeface="Comic Sans MS" panose="030F0702030302020204" pitchFamily="66" charset="0"/>
            </a:rPr>
            <a:t>Talk to someone</a:t>
          </a:r>
        </a:p>
      </dsp:txBody>
      <dsp:txXfrm>
        <a:off x="1108995" y="5106308"/>
        <a:ext cx="5658394" cy="10197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58E5A-A776-4947-9AB7-D7A209512EAC}">
      <dsp:nvSpPr>
        <dsp:cNvPr id="0" name=""/>
        <dsp:cNvSpPr/>
      </dsp:nvSpPr>
      <dsp:spPr>
        <a:xfrm>
          <a:off x="0" y="6119"/>
          <a:ext cx="6305550" cy="11752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B0768A-5889-4B29-A130-4EC3257CAE83}">
      <dsp:nvSpPr>
        <dsp:cNvPr id="0" name=""/>
        <dsp:cNvSpPr/>
      </dsp:nvSpPr>
      <dsp:spPr>
        <a:xfrm>
          <a:off x="355505" y="270544"/>
          <a:ext cx="647006" cy="6463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265B6BF-AF94-4C8E-AA96-C97C2241DE2F}">
      <dsp:nvSpPr>
        <dsp:cNvPr id="0" name=""/>
        <dsp:cNvSpPr/>
      </dsp:nvSpPr>
      <dsp:spPr>
        <a:xfrm>
          <a:off x="1358017" y="6119"/>
          <a:ext cx="4644818" cy="1176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00" tIns="124500" rIns="124500" bIns="124500" numCol="1" spcCol="1270" anchor="ctr" anchorCtr="0">
          <a:noAutofit/>
        </a:bodyPr>
        <a:lstStyle/>
        <a:p>
          <a:pPr marL="0" lvl="0" indent="0" algn="l" defTabSz="977900">
            <a:lnSpc>
              <a:spcPct val="90000"/>
            </a:lnSpc>
            <a:spcBef>
              <a:spcPct val="0"/>
            </a:spcBef>
            <a:spcAft>
              <a:spcPct val="35000"/>
            </a:spcAft>
            <a:buNone/>
          </a:pPr>
          <a:r>
            <a:rPr lang="en-US" sz="2200" kern="1200" dirty="0" err="1">
              <a:latin typeface="Comic Sans MS" panose="030F0702030302020204" pitchFamily="66" charset="0"/>
            </a:rPr>
            <a:t>Recognise</a:t>
          </a:r>
          <a:r>
            <a:rPr lang="en-US" sz="2200" kern="1200" dirty="0">
              <a:latin typeface="Comic Sans MS" panose="030F0702030302020204" pitchFamily="66" charset="0"/>
            </a:rPr>
            <a:t> you</a:t>
          </a:r>
          <a:r>
            <a:rPr lang="en-US" sz="2200" kern="1200" baseline="0" dirty="0">
              <a:latin typeface="Comic Sans MS" panose="030F0702030302020204" pitchFamily="66" charset="0"/>
            </a:rPr>
            <a:t> are feeling worried by listening to your body and mind</a:t>
          </a:r>
          <a:endParaRPr lang="en-US" sz="2200" kern="1200" dirty="0">
            <a:latin typeface="Comic Sans MS" panose="030F0702030302020204" pitchFamily="66" charset="0"/>
          </a:endParaRPr>
        </a:p>
      </dsp:txBody>
      <dsp:txXfrm>
        <a:off x="1358017" y="6119"/>
        <a:ext cx="4644818" cy="1176374"/>
      </dsp:txXfrm>
    </dsp:sp>
    <dsp:sp modelId="{E6DAD0BC-5B73-48AF-BD04-069B9D0962F3}">
      <dsp:nvSpPr>
        <dsp:cNvPr id="0" name=""/>
        <dsp:cNvSpPr/>
      </dsp:nvSpPr>
      <dsp:spPr>
        <a:xfrm>
          <a:off x="0" y="1467675"/>
          <a:ext cx="6305550" cy="11752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2B02FC-6E19-479C-8F1F-3644385E5DB1}">
      <dsp:nvSpPr>
        <dsp:cNvPr id="0" name=""/>
        <dsp:cNvSpPr/>
      </dsp:nvSpPr>
      <dsp:spPr>
        <a:xfrm>
          <a:off x="355505" y="1732101"/>
          <a:ext cx="647006" cy="6463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123650E-3B48-41C9-9077-937C60587D04}">
      <dsp:nvSpPr>
        <dsp:cNvPr id="0" name=""/>
        <dsp:cNvSpPr/>
      </dsp:nvSpPr>
      <dsp:spPr>
        <a:xfrm>
          <a:off x="1358017" y="1467675"/>
          <a:ext cx="4644818" cy="1176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00" tIns="124500" rIns="124500" bIns="12450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What</a:t>
          </a:r>
          <a:r>
            <a:rPr lang="en-US" sz="2400" kern="1200" baseline="0" dirty="0">
              <a:latin typeface="Comic Sans MS" panose="030F0702030302020204" pitchFamily="66" charset="0"/>
            </a:rPr>
            <a:t> is worrying you? Write a list or talk it out with someone you trust</a:t>
          </a:r>
          <a:endParaRPr lang="en-US" sz="2400" kern="1200" dirty="0">
            <a:latin typeface="Comic Sans MS" panose="030F0702030302020204" pitchFamily="66" charset="0"/>
          </a:endParaRPr>
        </a:p>
      </dsp:txBody>
      <dsp:txXfrm>
        <a:off x="1358017" y="1467675"/>
        <a:ext cx="4644818" cy="1176374"/>
      </dsp:txXfrm>
    </dsp:sp>
    <dsp:sp modelId="{0A0D23D6-8F31-4000-BCBC-B14D2DAEC327}">
      <dsp:nvSpPr>
        <dsp:cNvPr id="0" name=""/>
        <dsp:cNvSpPr/>
      </dsp:nvSpPr>
      <dsp:spPr>
        <a:xfrm>
          <a:off x="0" y="2929232"/>
          <a:ext cx="6305550" cy="11752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0A3B0A-5D3D-41BC-8C6D-710D06E1229D}">
      <dsp:nvSpPr>
        <dsp:cNvPr id="0" name=""/>
        <dsp:cNvSpPr/>
      </dsp:nvSpPr>
      <dsp:spPr>
        <a:xfrm>
          <a:off x="355505" y="3193658"/>
          <a:ext cx="647006" cy="6463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4E69178-D56C-4AF5-BA2B-AA9934224B86}">
      <dsp:nvSpPr>
        <dsp:cNvPr id="0" name=""/>
        <dsp:cNvSpPr/>
      </dsp:nvSpPr>
      <dsp:spPr>
        <a:xfrm>
          <a:off x="1156502" y="2929232"/>
          <a:ext cx="5047849" cy="1176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00" tIns="124500" rIns="124500" bIns="12450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Think</a:t>
          </a:r>
          <a:r>
            <a:rPr lang="en-US" sz="2400" kern="1200" baseline="0" dirty="0">
              <a:latin typeface="Comic Sans MS" panose="030F0702030302020204" pitchFamily="66" charset="0"/>
            </a:rPr>
            <a:t> about what you can do to manage your worried feelings and negative thoughts</a:t>
          </a:r>
          <a:endParaRPr lang="en-US" sz="2400" kern="1200" dirty="0">
            <a:latin typeface="Comic Sans MS" panose="030F0702030302020204" pitchFamily="66" charset="0"/>
          </a:endParaRPr>
        </a:p>
      </dsp:txBody>
      <dsp:txXfrm>
        <a:off x="1156502" y="2929232"/>
        <a:ext cx="5047849" cy="1176374"/>
      </dsp:txXfrm>
    </dsp:sp>
    <dsp:sp modelId="{412626FE-851D-4333-8061-431EE44A3895}">
      <dsp:nvSpPr>
        <dsp:cNvPr id="0" name=""/>
        <dsp:cNvSpPr/>
      </dsp:nvSpPr>
      <dsp:spPr>
        <a:xfrm>
          <a:off x="0" y="4390789"/>
          <a:ext cx="6305550" cy="117522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97A5A-2A29-4724-B31F-FC73D3493ED4}">
      <dsp:nvSpPr>
        <dsp:cNvPr id="0" name=""/>
        <dsp:cNvSpPr/>
      </dsp:nvSpPr>
      <dsp:spPr>
        <a:xfrm>
          <a:off x="355505" y="4655214"/>
          <a:ext cx="647006" cy="64637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47AB02A-0256-46D8-83BE-03EEA3D6EDF3}">
      <dsp:nvSpPr>
        <dsp:cNvPr id="0" name=""/>
        <dsp:cNvSpPr/>
      </dsp:nvSpPr>
      <dsp:spPr>
        <a:xfrm>
          <a:off x="1358017" y="4390789"/>
          <a:ext cx="4644818" cy="1176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500" tIns="124500" rIns="124500" bIns="124500" numCol="1" spcCol="1270" anchor="ctr" anchorCtr="0">
          <a:noAutofit/>
        </a:bodyPr>
        <a:lstStyle/>
        <a:p>
          <a:pPr marL="0" lvl="0" indent="0" algn="l" defTabSz="1066800">
            <a:lnSpc>
              <a:spcPct val="90000"/>
            </a:lnSpc>
            <a:spcBef>
              <a:spcPct val="0"/>
            </a:spcBef>
            <a:spcAft>
              <a:spcPct val="35000"/>
            </a:spcAft>
            <a:buNone/>
          </a:pPr>
          <a:endParaRPr lang="en-US" sz="2400" kern="1200" dirty="0">
            <a:latin typeface="Chalkboard" panose="03050602040202020205" pitchFamily="66" charset="77"/>
          </a:endParaRPr>
        </a:p>
      </dsp:txBody>
      <dsp:txXfrm>
        <a:off x="1358017" y="4390789"/>
        <a:ext cx="4644818" cy="117637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2C496-77B1-374C-A5A4-2F1A519B85AD}"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74976-071C-464D-81B2-5DB4927FDCAF}" type="slidenum">
              <a:rPr lang="en-US" smtClean="0"/>
              <a:t>‹#›</a:t>
            </a:fld>
            <a:endParaRPr lang="en-US"/>
          </a:p>
        </p:txBody>
      </p:sp>
    </p:spTree>
    <p:extLst>
      <p:ext uri="{BB962C8B-B14F-4D97-AF65-F5344CB8AC3E}">
        <p14:creationId xmlns:p14="http://schemas.microsoft.com/office/powerpoint/2010/main" val="230982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stickers</a:t>
            </a:r>
          </a:p>
          <a:p>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1</a:t>
            </a:fld>
            <a:endParaRPr lang="en-US"/>
          </a:p>
        </p:txBody>
      </p:sp>
    </p:spTree>
    <p:extLst>
      <p:ext uri="{BB962C8B-B14F-4D97-AF65-F5344CB8AC3E}">
        <p14:creationId xmlns:p14="http://schemas.microsoft.com/office/powerpoint/2010/main" val="1611837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Does anyone know where we feel anxiety in our bodies?</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Anxiety is not a bad thing; it is just your body’s way of letting you know you’re worried or scared by something. It may feel uncomfortable and it is often linked to feeling sick, shaky or sweaty, butterflies in your tummy, wobbly legs, racing heart or breathlessness. These feelings always pass. Remember you can’t die from anxiety. </a:t>
            </a:r>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12</a:t>
            </a:fld>
            <a:endParaRPr lang="en-US"/>
          </a:p>
        </p:txBody>
      </p:sp>
    </p:spTree>
    <p:extLst>
      <p:ext uri="{BB962C8B-B14F-4D97-AF65-F5344CB8AC3E}">
        <p14:creationId xmlns:p14="http://schemas.microsoft.com/office/powerpoint/2010/main" val="283753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Anyone you can trust and can talk to can help you with your anxiety. They can help you problem solve and find ways to make your anxiety seem much smaller or help you to relax. </a:t>
            </a:r>
          </a:p>
          <a:p>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15</a:t>
            </a:fld>
            <a:endParaRPr lang="en-US"/>
          </a:p>
        </p:txBody>
      </p:sp>
    </p:spTree>
    <p:extLst>
      <p:ext uri="{BB962C8B-B14F-4D97-AF65-F5344CB8AC3E}">
        <p14:creationId xmlns:p14="http://schemas.microsoft.com/office/powerpoint/2010/main" val="1790376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874976-071C-464D-81B2-5DB4927FDCAF}" type="slidenum">
              <a:rPr lang="en-US" smtClean="0"/>
              <a:t>16</a:t>
            </a:fld>
            <a:endParaRPr lang="en-US"/>
          </a:p>
        </p:txBody>
      </p:sp>
    </p:spTree>
    <p:extLst>
      <p:ext uri="{BB962C8B-B14F-4D97-AF65-F5344CB8AC3E}">
        <p14:creationId xmlns:p14="http://schemas.microsoft.com/office/powerpoint/2010/main" val="234636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2</a:t>
            </a:fld>
            <a:endParaRPr lang="en-US"/>
          </a:p>
        </p:txBody>
      </p:sp>
    </p:spTree>
    <p:extLst>
      <p:ext uri="{BB962C8B-B14F-4D97-AF65-F5344CB8AC3E}">
        <p14:creationId xmlns:p14="http://schemas.microsoft.com/office/powerpoint/2010/main" val="297646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What does everyone know about anxiety?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Anxiety is another word to describe ‘worry or stress’. People who worry a lot are said to be ‘anxious’. It describes the uncomfortable feelings you get when you worry. You might like to use another word for anxiety, like my ‘worry bug’ or some things else that feels right.</a:t>
            </a:r>
          </a:p>
          <a:p>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4</a:t>
            </a:fld>
            <a:endParaRPr lang="en-US"/>
          </a:p>
        </p:txBody>
      </p:sp>
    </p:spTree>
    <p:extLst>
      <p:ext uri="{BB962C8B-B14F-4D97-AF65-F5344CB8AC3E}">
        <p14:creationId xmlns:p14="http://schemas.microsoft.com/office/powerpoint/2010/main" val="1268325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simple answer to this is that something has knocked your confidence and caused you to feel worried. It may be a thought; e.g., ‘What if my mum forgets to pick me up from school?’ or an experience that makes the world seem scary, e.g. ‘What if I can’t stop my hic-ups!’ </a:t>
            </a:r>
          </a:p>
          <a:p>
            <a:endParaRPr lang="en-US" dirty="0"/>
          </a:p>
        </p:txBody>
      </p:sp>
      <p:sp>
        <p:nvSpPr>
          <p:cNvPr id="4" name="Slide Number Placeholder 3"/>
          <p:cNvSpPr>
            <a:spLocks noGrp="1"/>
          </p:cNvSpPr>
          <p:nvPr>
            <p:ph type="sldNum" sz="quarter" idx="5"/>
          </p:nvPr>
        </p:nvSpPr>
        <p:spPr/>
        <p:txBody>
          <a:bodyPr/>
          <a:lstStyle/>
          <a:p>
            <a:fld id="{A3874976-071C-464D-81B2-5DB4927FDCAF}" type="slidenum">
              <a:rPr lang="en-US" smtClean="0"/>
              <a:t>5</a:t>
            </a:fld>
            <a:endParaRPr lang="en-US"/>
          </a:p>
        </p:txBody>
      </p:sp>
    </p:spTree>
    <p:extLst>
      <p:ext uri="{BB962C8B-B14F-4D97-AF65-F5344CB8AC3E}">
        <p14:creationId xmlns:p14="http://schemas.microsoft.com/office/powerpoint/2010/main" val="296263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Thumbs down </a:t>
            </a:r>
          </a:p>
        </p:txBody>
      </p:sp>
      <p:sp>
        <p:nvSpPr>
          <p:cNvPr id="4" name="Slide Number Placeholder 3"/>
          <p:cNvSpPr>
            <a:spLocks noGrp="1"/>
          </p:cNvSpPr>
          <p:nvPr>
            <p:ph type="sldNum" sz="quarter" idx="5"/>
          </p:nvPr>
        </p:nvSpPr>
        <p:spPr/>
        <p:txBody>
          <a:bodyPr/>
          <a:lstStyle/>
          <a:p>
            <a:fld id="{A3874976-071C-464D-81B2-5DB4927FDCAF}" type="slidenum">
              <a:rPr lang="en-US" smtClean="0"/>
              <a:t>7</a:t>
            </a:fld>
            <a:endParaRPr lang="en-US"/>
          </a:p>
        </p:txBody>
      </p:sp>
    </p:spTree>
    <p:extLst>
      <p:ext uri="{BB962C8B-B14F-4D97-AF65-F5344CB8AC3E}">
        <p14:creationId xmlns:p14="http://schemas.microsoft.com/office/powerpoint/2010/main" val="2406100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Thumbs down </a:t>
            </a:r>
          </a:p>
        </p:txBody>
      </p:sp>
      <p:sp>
        <p:nvSpPr>
          <p:cNvPr id="4" name="Slide Number Placeholder 3"/>
          <p:cNvSpPr>
            <a:spLocks noGrp="1"/>
          </p:cNvSpPr>
          <p:nvPr>
            <p:ph type="sldNum" sz="quarter" idx="5"/>
          </p:nvPr>
        </p:nvSpPr>
        <p:spPr/>
        <p:txBody>
          <a:bodyPr/>
          <a:lstStyle/>
          <a:p>
            <a:fld id="{A3874976-071C-464D-81B2-5DB4927FDCAF}" type="slidenum">
              <a:rPr lang="en-US" smtClean="0"/>
              <a:t>8</a:t>
            </a:fld>
            <a:endParaRPr lang="en-US"/>
          </a:p>
        </p:txBody>
      </p:sp>
    </p:spTree>
    <p:extLst>
      <p:ext uri="{BB962C8B-B14F-4D97-AF65-F5344CB8AC3E}">
        <p14:creationId xmlns:p14="http://schemas.microsoft.com/office/powerpoint/2010/main" val="184705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Thumbs up </a:t>
            </a:r>
          </a:p>
        </p:txBody>
      </p:sp>
      <p:sp>
        <p:nvSpPr>
          <p:cNvPr id="4" name="Slide Number Placeholder 3"/>
          <p:cNvSpPr>
            <a:spLocks noGrp="1"/>
          </p:cNvSpPr>
          <p:nvPr>
            <p:ph type="sldNum" sz="quarter" idx="5"/>
          </p:nvPr>
        </p:nvSpPr>
        <p:spPr/>
        <p:txBody>
          <a:bodyPr/>
          <a:lstStyle/>
          <a:p>
            <a:fld id="{A3874976-071C-464D-81B2-5DB4927FDCAF}" type="slidenum">
              <a:rPr lang="en-US" smtClean="0"/>
              <a:t>9</a:t>
            </a:fld>
            <a:endParaRPr lang="en-US"/>
          </a:p>
        </p:txBody>
      </p:sp>
    </p:spTree>
    <p:extLst>
      <p:ext uri="{BB962C8B-B14F-4D97-AF65-F5344CB8AC3E}">
        <p14:creationId xmlns:p14="http://schemas.microsoft.com/office/powerpoint/2010/main" val="774504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Thumbs up </a:t>
            </a:r>
          </a:p>
        </p:txBody>
      </p:sp>
      <p:sp>
        <p:nvSpPr>
          <p:cNvPr id="4" name="Slide Number Placeholder 3"/>
          <p:cNvSpPr>
            <a:spLocks noGrp="1"/>
          </p:cNvSpPr>
          <p:nvPr>
            <p:ph type="sldNum" sz="quarter" idx="5"/>
          </p:nvPr>
        </p:nvSpPr>
        <p:spPr/>
        <p:txBody>
          <a:bodyPr/>
          <a:lstStyle/>
          <a:p>
            <a:fld id="{A3874976-071C-464D-81B2-5DB4927FDCAF}" type="slidenum">
              <a:rPr lang="en-US" smtClean="0"/>
              <a:t>10</a:t>
            </a:fld>
            <a:endParaRPr lang="en-US"/>
          </a:p>
        </p:txBody>
      </p:sp>
    </p:spTree>
    <p:extLst>
      <p:ext uri="{BB962C8B-B14F-4D97-AF65-F5344CB8AC3E}">
        <p14:creationId xmlns:p14="http://schemas.microsoft.com/office/powerpoint/2010/main" val="3432553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Thumbs up </a:t>
            </a:r>
          </a:p>
        </p:txBody>
      </p:sp>
      <p:sp>
        <p:nvSpPr>
          <p:cNvPr id="4" name="Slide Number Placeholder 3"/>
          <p:cNvSpPr>
            <a:spLocks noGrp="1"/>
          </p:cNvSpPr>
          <p:nvPr>
            <p:ph type="sldNum" sz="quarter" idx="5"/>
          </p:nvPr>
        </p:nvSpPr>
        <p:spPr/>
        <p:txBody>
          <a:bodyPr/>
          <a:lstStyle/>
          <a:p>
            <a:fld id="{A3874976-071C-464D-81B2-5DB4927FDCAF}" type="slidenum">
              <a:rPr lang="en-US" smtClean="0"/>
              <a:t>11</a:t>
            </a:fld>
            <a:endParaRPr lang="en-US"/>
          </a:p>
        </p:txBody>
      </p:sp>
    </p:spTree>
    <p:extLst>
      <p:ext uri="{BB962C8B-B14F-4D97-AF65-F5344CB8AC3E}">
        <p14:creationId xmlns:p14="http://schemas.microsoft.com/office/powerpoint/2010/main" val="173024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3/23/2023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304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64549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6883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706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3/23/2023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855157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8405127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652063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1138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78300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3/23/2023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096905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3/23/2023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1462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3/23/2023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45702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ngminds.org.uk/find-help/conditions/anxiety/" TargetMode="External"/><Relationship Id="rId2" Type="http://schemas.openxmlformats.org/officeDocument/2006/relationships/hyperlink" Target="https://www.mymind.org.uk/resources/mood/mental-health-difficulties/children-and-young-people/" TargetMode="External"/><Relationship Id="rId1" Type="http://schemas.openxmlformats.org/officeDocument/2006/relationships/slideLayout" Target="../slideLayouts/slideLayout2.xml"/><Relationship Id="rId4" Type="http://schemas.openxmlformats.org/officeDocument/2006/relationships/hyperlink" Target="https://www.childline.org.uk/info-advice/your-feelings/anxiety-stress-pani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FfSbWc3O_5M?feature=oembed" TargetMode="Externa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70EE8E-32A5-074C-8FBC-50E98A522EA7}"/>
              </a:ext>
            </a:extLst>
          </p:cNvPr>
          <p:cNvSpPr>
            <a:spLocks noGrp="1"/>
          </p:cNvSpPr>
          <p:nvPr>
            <p:ph type="ctrTitle"/>
          </p:nvPr>
        </p:nvSpPr>
        <p:spPr>
          <a:xfrm>
            <a:off x="1580257" y="864911"/>
            <a:ext cx="9031484" cy="3467282"/>
          </a:xfrm>
        </p:spPr>
        <p:txBody>
          <a:bodyPr anchor="b">
            <a:normAutofit/>
          </a:bodyPr>
          <a:lstStyle/>
          <a:p>
            <a:r>
              <a:rPr lang="en-US" sz="8000" cap="none" dirty="0">
                <a:latin typeface="Comic Sans MS" panose="030F0702030302020204" pitchFamily="66" charset="0"/>
              </a:rPr>
              <a:t>Managing Anxiety</a:t>
            </a:r>
          </a:p>
        </p:txBody>
      </p:sp>
      <p:sp>
        <p:nvSpPr>
          <p:cNvPr id="16" name="Freeform: Shape 15">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picture containing drawing&#10;&#10;Description automatically generated">
            <a:extLst>
              <a:ext uri="{FF2B5EF4-FFF2-40B4-BE49-F238E27FC236}">
                <a16:creationId xmlns:a16="http://schemas.microsoft.com/office/drawing/2014/main" id="{62AEE2AC-6584-0D4F-8B20-3C812C2D365D}"/>
              </a:ext>
            </a:extLst>
          </p:cNvPr>
          <p:cNvPicPr>
            <a:picLocks noChangeAspect="1"/>
          </p:cNvPicPr>
          <p:nvPr/>
        </p:nvPicPr>
        <p:blipFill>
          <a:blip r:embed="rId3"/>
          <a:stretch>
            <a:fillRect/>
          </a:stretch>
        </p:blipFill>
        <p:spPr>
          <a:xfrm>
            <a:off x="167054" y="5731100"/>
            <a:ext cx="1904200" cy="997438"/>
          </a:xfrm>
          <a:prstGeom prst="rect">
            <a:avLst/>
          </a:prstGeom>
        </p:spPr>
      </p:pic>
    </p:spTree>
    <p:extLst>
      <p:ext uri="{BB962C8B-B14F-4D97-AF65-F5344CB8AC3E}">
        <p14:creationId xmlns:p14="http://schemas.microsoft.com/office/powerpoint/2010/main" val="82643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6AA79-DBC9-7E46-993E-D4C4CFF5D3E6}"/>
              </a:ext>
            </a:extLst>
          </p:cNvPr>
          <p:cNvSpPr>
            <a:spLocks noGrp="1"/>
          </p:cNvSpPr>
          <p:nvPr>
            <p:ph idx="1"/>
          </p:nvPr>
        </p:nvSpPr>
        <p:spPr>
          <a:xfrm>
            <a:off x="1006839" y="498764"/>
            <a:ext cx="10178322" cy="3593591"/>
          </a:xfrm>
        </p:spPr>
        <p:txBody>
          <a:bodyPr>
            <a:normAutofit/>
          </a:bodyPr>
          <a:lstStyle/>
          <a:p>
            <a:pPr marL="0" indent="0" algn="ctr">
              <a:buNone/>
            </a:pPr>
            <a:r>
              <a:rPr lang="en-US" sz="6000" dirty="0">
                <a:solidFill>
                  <a:schemeClr val="tx1"/>
                </a:solidFill>
                <a:latin typeface="Chalkboard" panose="03050602040202020205" pitchFamily="66" charset="77"/>
              </a:rPr>
              <a:t>I am worried I will get my math questions wrong, so I just won’t do them!</a:t>
            </a:r>
          </a:p>
        </p:txBody>
      </p:sp>
      <p:pic>
        <p:nvPicPr>
          <p:cNvPr id="7" name="Graphic 6" descr="Thumbs up sign">
            <a:extLst>
              <a:ext uri="{FF2B5EF4-FFF2-40B4-BE49-F238E27FC236}">
                <a16:creationId xmlns:a16="http://schemas.microsoft.com/office/drawing/2014/main" id="{BB40F644-F4A9-B244-A03B-63AEEDAB4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90799" y="3300846"/>
            <a:ext cx="3110346" cy="3110346"/>
          </a:xfrm>
          <a:prstGeom prst="rect">
            <a:avLst/>
          </a:prstGeom>
        </p:spPr>
      </p:pic>
      <p:pic>
        <p:nvPicPr>
          <p:cNvPr id="8" name="Graphic 7" descr="Thumbs up sign">
            <a:extLst>
              <a:ext uri="{FF2B5EF4-FFF2-40B4-BE49-F238E27FC236}">
                <a16:creationId xmlns:a16="http://schemas.microsoft.com/office/drawing/2014/main" id="{86ED1A15-C1D8-D343-ABC7-70C2801224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490855" y="3300846"/>
            <a:ext cx="3110346" cy="3110346"/>
          </a:xfrm>
          <a:prstGeom prst="rect">
            <a:avLst/>
          </a:prstGeom>
        </p:spPr>
      </p:pic>
    </p:spTree>
    <p:extLst>
      <p:ext uri="{BB962C8B-B14F-4D97-AF65-F5344CB8AC3E}">
        <p14:creationId xmlns:p14="http://schemas.microsoft.com/office/powerpoint/2010/main" val="390100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6AA79-DBC9-7E46-993E-D4C4CFF5D3E6}"/>
              </a:ext>
            </a:extLst>
          </p:cNvPr>
          <p:cNvSpPr>
            <a:spLocks noGrp="1"/>
          </p:cNvSpPr>
          <p:nvPr>
            <p:ph idx="1"/>
          </p:nvPr>
        </p:nvSpPr>
        <p:spPr>
          <a:xfrm>
            <a:off x="1006839" y="498764"/>
            <a:ext cx="10178322" cy="3593591"/>
          </a:xfrm>
        </p:spPr>
        <p:txBody>
          <a:bodyPr>
            <a:normAutofit/>
          </a:bodyPr>
          <a:lstStyle/>
          <a:p>
            <a:pPr marL="0" indent="0" algn="ctr">
              <a:buNone/>
            </a:pPr>
            <a:r>
              <a:rPr lang="en-US" sz="6000" dirty="0">
                <a:solidFill>
                  <a:schemeClr val="tx1"/>
                </a:solidFill>
                <a:latin typeface="Comic Sans MS" panose="030F0702030302020204" pitchFamily="66" charset="0"/>
              </a:rPr>
              <a:t>I’m am worried about doing my SATs</a:t>
            </a:r>
            <a:endParaRPr lang="en-US" sz="6000" dirty="0">
              <a:solidFill>
                <a:schemeClr val="tx1"/>
              </a:solidFill>
              <a:latin typeface="Chalkboard" panose="03050602040202020205" pitchFamily="66" charset="77"/>
            </a:endParaRPr>
          </a:p>
        </p:txBody>
      </p:sp>
      <p:pic>
        <p:nvPicPr>
          <p:cNvPr id="7" name="Graphic 6" descr="Thumbs up sign">
            <a:extLst>
              <a:ext uri="{FF2B5EF4-FFF2-40B4-BE49-F238E27FC236}">
                <a16:creationId xmlns:a16="http://schemas.microsoft.com/office/drawing/2014/main" id="{BB40F644-F4A9-B244-A03B-63AEEDAB4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90799" y="3300846"/>
            <a:ext cx="3110346" cy="3110346"/>
          </a:xfrm>
          <a:prstGeom prst="rect">
            <a:avLst/>
          </a:prstGeom>
        </p:spPr>
      </p:pic>
      <p:pic>
        <p:nvPicPr>
          <p:cNvPr id="8" name="Graphic 7" descr="Thumbs up sign">
            <a:extLst>
              <a:ext uri="{FF2B5EF4-FFF2-40B4-BE49-F238E27FC236}">
                <a16:creationId xmlns:a16="http://schemas.microsoft.com/office/drawing/2014/main" id="{86ED1A15-C1D8-D343-ABC7-70C2801224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490855" y="3300846"/>
            <a:ext cx="3110346" cy="3110346"/>
          </a:xfrm>
          <a:prstGeom prst="rect">
            <a:avLst/>
          </a:prstGeom>
        </p:spPr>
      </p:pic>
    </p:spTree>
    <p:extLst>
      <p:ext uri="{BB962C8B-B14F-4D97-AF65-F5344CB8AC3E}">
        <p14:creationId xmlns:p14="http://schemas.microsoft.com/office/powerpoint/2010/main" val="159366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37FABD-8C69-4801-8D9F-F88EFA032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1251678" y="382385"/>
            <a:ext cx="10178322" cy="1492132"/>
          </a:xfrm>
        </p:spPr>
        <p:txBody>
          <a:bodyPr anchor="ctr">
            <a:normAutofit/>
          </a:bodyPr>
          <a:lstStyle/>
          <a:p>
            <a:r>
              <a:rPr lang="en-US" b="1" cap="none" dirty="0">
                <a:latin typeface="Comic Sans MS" panose="030F0702030302020204" pitchFamily="66" charset="0"/>
              </a:rPr>
              <a:t>Where do we feel anxiety in our bodies?</a:t>
            </a:r>
          </a:p>
        </p:txBody>
      </p:sp>
      <p:sp>
        <p:nvSpPr>
          <p:cNvPr id="13" name="Freeform 6">
            <a:extLst>
              <a:ext uri="{FF2B5EF4-FFF2-40B4-BE49-F238E27FC236}">
                <a16:creationId xmlns:a16="http://schemas.microsoft.com/office/drawing/2014/main" id="{9BD2ECB5-E1D5-4F95-8DB5-D6B38DEEE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5" name="Rectangle 14">
            <a:extLst>
              <a:ext uri="{FF2B5EF4-FFF2-40B4-BE49-F238E27FC236}">
                <a16:creationId xmlns:a16="http://schemas.microsoft.com/office/drawing/2014/main" id="{1500752C-7683-4E03-95C5-06FCFE0C9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Group 40">
            <a:extLst>
              <a:ext uri="{FF2B5EF4-FFF2-40B4-BE49-F238E27FC236}">
                <a16:creationId xmlns:a16="http://schemas.microsoft.com/office/drawing/2014/main" id="{6984DF46-B32C-6C49-A069-5728730C569F}"/>
              </a:ext>
            </a:extLst>
          </p:cNvPr>
          <p:cNvGraphicFramePr>
            <a:graphicFrameLocks noGrp="1"/>
          </p:cNvGraphicFramePr>
          <p:nvPr>
            <p:ph idx="1"/>
            <p:extLst>
              <p:ext uri="{D42A27DB-BD31-4B8C-83A1-F6EECF244321}">
                <p14:modId xmlns:p14="http://schemas.microsoft.com/office/powerpoint/2010/main" val="396863221"/>
              </p:ext>
            </p:extLst>
          </p:nvPr>
        </p:nvGraphicFramePr>
        <p:xfrm>
          <a:off x="1250950" y="2423732"/>
          <a:ext cx="10179051" cy="4005504"/>
        </p:xfrm>
        <a:graphic>
          <a:graphicData uri="http://schemas.openxmlformats.org/drawingml/2006/table">
            <a:tbl>
              <a:tblPr/>
              <a:tblGrid>
                <a:gridCol w="5133827">
                  <a:extLst>
                    <a:ext uri="{9D8B030D-6E8A-4147-A177-3AD203B41FA5}">
                      <a16:colId xmlns:a16="http://schemas.microsoft.com/office/drawing/2014/main" val="20000"/>
                    </a:ext>
                  </a:extLst>
                </a:gridCol>
                <a:gridCol w="5045224">
                  <a:extLst>
                    <a:ext uri="{9D8B030D-6E8A-4147-A177-3AD203B41FA5}">
                      <a16:colId xmlns:a16="http://schemas.microsoft.com/office/drawing/2014/main" val="20001"/>
                    </a:ext>
                  </a:extLst>
                </a:gridCol>
              </a:tblGrid>
              <a:tr h="13528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1" i="0" u="none" strike="noStrike" cap="none" normalizeH="0" baseline="0" dirty="0">
                          <a:ln>
                            <a:noFill/>
                          </a:ln>
                          <a:solidFill>
                            <a:schemeClr val="tx1"/>
                          </a:solidFill>
                          <a:effectLst/>
                          <a:latin typeface="Comic Sans MS" panose="030F0702030302020204" pitchFamily="66" charset="0"/>
                        </a:rPr>
                        <a:t>How our body lets us know we are worried or anxious</a:t>
                      </a:r>
                    </a:p>
                  </a:txBody>
                  <a:tcPr marL="112116" marR="112116" marT="56058" marB="560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1" i="0" u="none" strike="noStrike" cap="none" normalizeH="0" baseline="0" dirty="0">
                          <a:ln>
                            <a:noFill/>
                          </a:ln>
                          <a:solidFill>
                            <a:schemeClr val="tx1"/>
                          </a:solidFill>
                          <a:effectLst/>
                          <a:latin typeface="Comic Sans MS" panose="030F0702030302020204" pitchFamily="66" charset="0"/>
                        </a:rPr>
                        <a:t>What we feel or see in our bodies </a:t>
                      </a:r>
                    </a:p>
                  </a:txBody>
                  <a:tcPr marL="112116" marR="112116" marT="56058" marB="560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6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Blood pumps faster to muscles</a:t>
                      </a:r>
                    </a:p>
                  </a:txBody>
                  <a:tcPr marL="112116" marR="112116" marT="56058" marB="560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Heart races, flushed appearance, wobbly legs</a:t>
                      </a:r>
                    </a:p>
                  </a:txBody>
                  <a:tcPr marL="112116" marR="112116" marT="56058" marB="560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6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Body warms up ready to get going</a:t>
                      </a:r>
                    </a:p>
                  </a:txBody>
                  <a:tcPr marL="112116" marR="112116" marT="56058" marB="560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Sweaty palms, raised temperature</a:t>
                      </a:r>
                    </a:p>
                  </a:txBody>
                  <a:tcPr marL="112116" marR="112116" marT="56058" marB="560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Energy diverts from non-essential tasks </a:t>
                      </a:r>
                    </a:p>
                  </a:txBody>
                  <a:tcPr marL="112116" marR="112116" marT="56058" marB="560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500" b="0" i="0" u="none" strike="noStrike" cap="none" normalizeH="0" baseline="0" dirty="0">
                          <a:ln>
                            <a:noFill/>
                          </a:ln>
                          <a:solidFill>
                            <a:schemeClr val="tx1">
                              <a:lumMod val="65000"/>
                              <a:lumOff val="35000"/>
                            </a:schemeClr>
                          </a:solidFill>
                          <a:effectLst/>
                          <a:latin typeface="Comic Sans MS" panose="030F0702030302020204" pitchFamily="66" charset="0"/>
                        </a:rPr>
                        <a:t>Lack of concentration, butterflies in our tummies</a:t>
                      </a:r>
                    </a:p>
                  </a:txBody>
                  <a:tcPr marL="112116" marR="112116" marT="56058" marB="560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177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FCF44A-8D42-B45C-F420-B16BABFED48A}"/>
              </a:ext>
            </a:extLst>
          </p:cNvPr>
          <p:cNvPicPr>
            <a:picLocks noChangeAspect="1"/>
          </p:cNvPicPr>
          <p:nvPr/>
        </p:nvPicPr>
        <p:blipFill>
          <a:blip r:embed="rId2"/>
          <a:stretch>
            <a:fillRect/>
          </a:stretch>
        </p:blipFill>
        <p:spPr>
          <a:xfrm>
            <a:off x="1473127" y="104878"/>
            <a:ext cx="9652073" cy="6749605"/>
          </a:xfrm>
          <a:prstGeom prst="rect">
            <a:avLst/>
          </a:prstGeom>
        </p:spPr>
      </p:pic>
    </p:spTree>
    <p:extLst>
      <p:ext uri="{BB962C8B-B14F-4D97-AF65-F5344CB8AC3E}">
        <p14:creationId xmlns:p14="http://schemas.microsoft.com/office/powerpoint/2010/main" val="334434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7811516" y="482672"/>
            <a:ext cx="4138168" cy="5571624"/>
          </a:xfrm>
        </p:spPr>
        <p:txBody>
          <a:bodyPr anchor="ctr">
            <a:normAutofit/>
          </a:bodyPr>
          <a:lstStyle/>
          <a:p>
            <a:r>
              <a:rPr lang="en-US" b="1" cap="none" dirty="0">
                <a:latin typeface="Comic Sans MS" panose="030F0702030302020204" pitchFamily="66" charset="0"/>
              </a:rPr>
              <a:t>Managing anxious feelings</a:t>
            </a:r>
          </a:p>
        </p:txBody>
      </p:sp>
      <p:sp>
        <p:nvSpPr>
          <p:cNvPr id="12"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E9594FE-BF51-4B95-BE48-C202569EB166}"/>
              </a:ext>
            </a:extLst>
          </p:cNvPr>
          <p:cNvGraphicFramePr>
            <a:graphicFrameLocks noGrp="1"/>
          </p:cNvGraphicFramePr>
          <p:nvPr>
            <p:ph idx="1"/>
            <p:extLst>
              <p:ext uri="{D42A27DB-BD31-4B8C-83A1-F6EECF244321}">
                <p14:modId xmlns:p14="http://schemas.microsoft.com/office/powerpoint/2010/main" val="2095182088"/>
              </p:ext>
            </p:extLst>
          </p:nvPr>
        </p:nvGraphicFramePr>
        <p:xfrm>
          <a:off x="304323" y="401842"/>
          <a:ext cx="6960554" cy="6054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0B62DAA2-A37A-E0B3-F32C-2F1195DC0874}"/>
              </a:ext>
            </a:extLst>
          </p:cNvPr>
          <p:cNvGrpSpPr/>
          <p:nvPr/>
        </p:nvGrpSpPr>
        <p:grpSpPr>
          <a:xfrm>
            <a:off x="1235436" y="5651217"/>
            <a:ext cx="6029441" cy="806158"/>
            <a:chOff x="931112" y="4205555"/>
            <a:chExt cx="6029441" cy="806158"/>
          </a:xfrm>
        </p:grpSpPr>
        <p:sp>
          <p:nvSpPr>
            <p:cNvPr id="6" name="Rectangle 5">
              <a:extLst>
                <a:ext uri="{FF2B5EF4-FFF2-40B4-BE49-F238E27FC236}">
                  <a16:creationId xmlns:a16="http://schemas.microsoft.com/office/drawing/2014/main" id="{0FA2CF12-FC65-9BF7-3CCE-F117C17E82D1}"/>
                </a:ext>
              </a:extLst>
            </p:cNvPr>
            <p:cNvSpPr/>
            <p:nvPr/>
          </p:nvSpPr>
          <p:spPr>
            <a:xfrm>
              <a:off x="931112" y="4205555"/>
              <a:ext cx="6029441" cy="80615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TextBox 6">
              <a:extLst>
                <a:ext uri="{FF2B5EF4-FFF2-40B4-BE49-F238E27FC236}">
                  <a16:creationId xmlns:a16="http://schemas.microsoft.com/office/drawing/2014/main" id="{62F50BD7-CD3C-F26A-6E36-46F47EBDB53E}"/>
                </a:ext>
              </a:extLst>
            </p:cNvPr>
            <p:cNvSpPr txBox="1"/>
            <p:nvPr/>
          </p:nvSpPr>
          <p:spPr>
            <a:xfrm>
              <a:off x="931112" y="4205555"/>
              <a:ext cx="6029441" cy="80615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18" tIns="85318" rIns="85318" bIns="85318" numCol="1" spcCol="1270" anchor="ctr" anchorCtr="0">
              <a:noAutofit/>
            </a:bodyPr>
            <a:lstStyle/>
            <a:p>
              <a:pPr marL="0" lvl="0" indent="0" algn="l" defTabSz="1066800">
                <a:lnSpc>
                  <a:spcPct val="90000"/>
                </a:lnSpc>
                <a:spcBef>
                  <a:spcPct val="0"/>
                </a:spcBef>
                <a:spcAft>
                  <a:spcPct val="35000"/>
                </a:spcAft>
                <a:buNone/>
              </a:pPr>
              <a:r>
                <a:rPr lang="en-US" sz="2400" dirty="0">
                  <a:latin typeface="Comic Sans MS" panose="030F0702030302020204" pitchFamily="66" charset="0"/>
                </a:rPr>
                <a:t>Write down your feelings and talk about them</a:t>
              </a:r>
              <a:endParaRPr lang="en-US" sz="2400" kern="1200" dirty="0">
                <a:latin typeface="Comic Sans MS" panose="030F0702030302020204" pitchFamily="66" charset="0"/>
              </a:endParaRPr>
            </a:p>
          </p:txBody>
        </p:sp>
      </p:grpSp>
    </p:spTree>
    <p:extLst>
      <p:ext uri="{BB962C8B-B14F-4D97-AF65-F5344CB8AC3E}">
        <p14:creationId xmlns:p14="http://schemas.microsoft.com/office/powerpoint/2010/main" val="2729835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8050787" y="482322"/>
            <a:ext cx="3757103" cy="5571624"/>
          </a:xfrm>
        </p:spPr>
        <p:txBody>
          <a:bodyPr anchor="ctr">
            <a:normAutofit/>
          </a:bodyPr>
          <a:lstStyle/>
          <a:p>
            <a:r>
              <a:rPr lang="en-US" b="1" cap="none" dirty="0">
                <a:latin typeface="Comic Sans MS" panose="030F0702030302020204" pitchFamily="66" charset="0"/>
              </a:rPr>
              <a:t>Managing negative  thoughts</a:t>
            </a:r>
          </a:p>
        </p:txBody>
      </p:sp>
      <p:sp>
        <p:nvSpPr>
          <p:cNvPr id="12"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292CD2E-26A3-4B23-87D6-71B51ABCFAF5}"/>
              </a:ext>
            </a:extLst>
          </p:cNvPr>
          <p:cNvGraphicFramePr>
            <a:graphicFrameLocks noGrp="1"/>
          </p:cNvGraphicFramePr>
          <p:nvPr>
            <p:ph idx="1"/>
            <p:extLst>
              <p:ext uri="{D42A27DB-BD31-4B8C-83A1-F6EECF244321}">
                <p14:modId xmlns:p14="http://schemas.microsoft.com/office/powerpoint/2010/main" val="2938427833"/>
              </p:ext>
            </p:extLst>
          </p:nvPr>
        </p:nvGraphicFramePr>
        <p:xfrm>
          <a:off x="384110" y="482322"/>
          <a:ext cx="6800980" cy="6133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a:extLst>
              <a:ext uri="{FF2B5EF4-FFF2-40B4-BE49-F238E27FC236}">
                <a16:creationId xmlns:a16="http://schemas.microsoft.com/office/drawing/2014/main" id="{3C1A875C-49EC-1D5E-FC76-060F64FF2B9A}"/>
              </a:ext>
            </a:extLst>
          </p:cNvPr>
          <p:cNvGrpSpPr/>
          <p:nvPr/>
        </p:nvGrpSpPr>
        <p:grpSpPr>
          <a:xfrm>
            <a:off x="1526696" y="1755365"/>
            <a:ext cx="5658394" cy="1019705"/>
            <a:chOff x="1108995" y="2557045"/>
            <a:chExt cx="5658394" cy="1019705"/>
          </a:xfrm>
        </p:grpSpPr>
        <p:sp>
          <p:nvSpPr>
            <p:cNvPr id="6" name="Rectangle 5">
              <a:extLst>
                <a:ext uri="{FF2B5EF4-FFF2-40B4-BE49-F238E27FC236}">
                  <a16:creationId xmlns:a16="http://schemas.microsoft.com/office/drawing/2014/main" id="{16BEFC31-CC44-6942-2E14-6D89F9F44F7D}"/>
                </a:ext>
              </a:extLst>
            </p:cNvPr>
            <p:cNvSpPr/>
            <p:nvPr/>
          </p:nvSpPr>
          <p:spPr>
            <a:xfrm>
              <a:off x="1108995" y="2557045"/>
              <a:ext cx="5658394" cy="101970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TextBox 6">
              <a:extLst>
                <a:ext uri="{FF2B5EF4-FFF2-40B4-BE49-F238E27FC236}">
                  <a16:creationId xmlns:a16="http://schemas.microsoft.com/office/drawing/2014/main" id="{9ACB3C9D-3F7F-DB6A-5AD8-EDB73849CB94}"/>
                </a:ext>
              </a:extLst>
            </p:cNvPr>
            <p:cNvSpPr txBox="1"/>
            <p:nvPr/>
          </p:nvSpPr>
          <p:spPr>
            <a:xfrm>
              <a:off x="1108995" y="2557045"/>
              <a:ext cx="5658394" cy="10197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7919" tIns="107919" rIns="107919" bIns="107919" numCol="1" spcCol="1270" anchor="ctr" anchorCtr="0">
              <a:noAutofit/>
            </a:bodyPr>
            <a:lstStyle/>
            <a:p>
              <a:pPr marL="0" lvl="0" indent="0" algn="l" defTabSz="1066800">
                <a:lnSpc>
                  <a:spcPct val="100000"/>
                </a:lnSpc>
                <a:spcBef>
                  <a:spcPct val="0"/>
                </a:spcBef>
                <a:spcAft>
                  <a:spcPct val="35000"/>
                </a:spcAft>
                <a:buNone/>
              </a:pPr>
              <a:r>
                <a:rPr lang="en-US" sz="2400" kern="1200" cap="none" dirty="0">
                  <a:latin typeface="Comic Sans MS" panose="030F0702030302020204" pitchFamily="66" charset="0"/>
                </a:rPr>
                <a:t>Remember negative thoughts are opinions not facts- find the facts!</a:t>
              </a:r>
            </a:p>
          </p:txBody>
        </p:sp>
      </p:grpSp>
    </p:spTree>
    <p:extLst>
      <p:ext uri="{BB962C8B-B14F-4D97-AF65-F5344CB8AC3E}">
        <p14:creationId xmlns:p14="http://schemas.microsoft.com/office/powerpoint/2010/main" val="234826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8050787" y="482322"/>
            <a:ext cx="3933690" cy="5571624"/>
          </a:xfrm>
        </p:spPr>
        <p:txBody>
          <a:bodyPr anchor="ctr">
            <a:normAutofit/>
          </a:bodyPr>
          <a:lstStyle/>
          <a:p>
            <a:r>
              <a:rPr lang="en-US" b="1" cap="none" dirty="0">
                <a:latin typeface="Comic Sans MS" panose="030F0702030302020204" pitchFamily="66" charset="0"/>
              </a:rPr>
              <a:t>Action plan</a:t>
            </a:r>
          </a:p>
        </p:txBody>
      </p:sp>
      <p:sp>
        <p:nvSpPr>
          <p:cNvPr id="12"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6" name="Rectangle 13">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0" name="Content Placeholder 2">
            <a:extLst>
              <a:ext uri="{FF2B5EF4-FFF2-40B4-BE49-F238E27FC236}">
                <a16:creationId xmlns:a16="http://schemas.microsoft.com/office/drawing/2014/main" id="{34461ABB-1297-4964-B4DE-1902C0F54ADD}"/>
              </a:ext>
            </a:extLst>
          </p:cNvPr>
          <p:cNvGraphicFramePr>
            <a:graphicFrameLocks noGrp="1"/>
          </p:cNvGraphicFramePr>
          <p:nvPr>
            <p:ph idx="1"/>
            <p:extLst>
              <p:ext uri="{D42A27DB-BD31-4B8C-83A1-F6EECF244321}">
                <p14:modId xmlns:p14="http://schemas.microsoft.com/office/powerpoint/2010/main" val="2285143236"/>
              </p:ext>
            </p:extLst>
          </p:nvPr>
        </p:nvGraphicFramePr>
        <p:xfrm>
          <a:off x="765175" y="481013"/>
          <a:ext cx="6305550" cy="5573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a:extLst>
              <a:ext uri="{FF2B5EF4-FFF2-40B4-BE49-F238E27FC236}">
                <a16:creationId xmlns:a16="http://schemas.microsoft.com/office/drawing/2014/main" id="{657F4EE8-D20F-2DF1-ECFC-F6D2C77E2C3A}"/>
              </a:ext>
            </a:extLst>
          </p:cNvPr>
          <p:cNvGrpSpPr/>
          <p:nvPr/>
        </p:nvGrpSpPr>
        <p:grpSpPr>
          <a:xfrm>
            <a:off x="2022876" y="4877922"/>
            <a:ext cx="5047849" cy="1176374"/>
            <a:chOff x="1156502" y="2929232"/>
            <a:chExt cx="5047849" cy="1176374"/>
          </a:xfrm>
        </p:grpSpPr>
        <p:sp>
          <p:nvSpPr>
            <p:cNvPr id="4" name="Rectangle 3">
              <a:extLst>
                <a:ext uri="{FF2B5EF4-FFF2-40B4-BE49-F238E27FC236}">
                  <a16:creationId xmlns:a16="http://schemas.microsoft.com/office/drawing/2014/main" id="{0EB16020-DA15-FB71-2A52-A396FAA0EAE0}"/>
                </a:ext>
              </a:extLst>
            </p:cNvPr>
            <p:cNvSpPr/>
            <p:nvPr/>
          </p:nvSpPr>
          <p:spPr>
            <a:xfrm>
              <a:off x="1156502" y="2929232"/>
              <a:ext cx="5047849" cy="117637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sp>
        <p:sp>
          <p:nvSpPr>
            <p:cNvPr id="5" name="TextBox 4">
              <a:extLst>
                <a:ext uri="{FF2B5EF4-FFF2-40B4-BE49-F238E27FC236}">
                  <a16:creationId xmlns:a16="http://schemas.microsoft.com/office/drawing/2014/main" id="{E98ABFD1-5150-5563-A90C-B333137A5B62}"/>
                </a:ext>
              </a:extLst>
            </p:cNvPr>
            <p:cNvSpPr txBox="1"/>
            <p:nvPr/>
          </p:nvSpPr>
          <p:spPr>
            <a:xfrm>
              <a:off x="1156502" y="2929232"/>
              <a:ext cx="5047849" cy="1176374"/>
            </a:xfrm>
            <a:prstGeom prst="rect">
              <a:avLst/>
            </a:prstGeom>
          </p:spPr>
          <p:style>
            <a:lnRef idx="0">
              <a:scrgbClr r="0" g="0" b="0"/>
            </a:lnRef>
            <a:fillRef idx="0">
              <a:scrgbClr r="0" g="0" b="0"/>
            </a:fillRef>
            <a:effectRef idx="0">
              <a:scrgbClr r="0" g="0" b="0"/>
            </a:effectRef>
            <a:fontRef idx="minor">
              <a:schemeClr val="bg1">
                <a:hueOff val="0"/>
                <a:satOff val="0"/>
                <a:lumOff val="0"/>
                <a:alphaOff val="0"/>
              </a:schemeClr>
            </a:fontRef>
          </p:style>
          <p:txBody>
            <a:bodyPr spcFirstLastPara="0" vert="horz" wrap="square" lIns="124500" tIns="124500" rIns="124500" bIns="12450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omic Sans MS" panose="030F0702030302020204" pitchFamily="66" charset="0"/>
                </a:rPr>
                <a:t>Practice your worry management strategy and check in to see if it's worked for you. If not try something new</a:t>
              </a:r>
            </a:p>
          </p:txBody>
        </p:sp>
      </p:grpSp>
    </p:spTree>
    <p:extLst>
      <p:ext uri="{BB962C8B-B14F-4D97-AF65-F5344CB8AC3E}">
        <p14:creationId xmlns:p14="http://schemas.microsoft.com/office/powerpoint/2010/main" val="477920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1251678" y="687185"/>
            <a:ext cx="10178322" cy="1492132"/>
          </a:xfrm>
        </p:spPr>
        <p:txBody>
          <a:bodyPr>
            <a:normAutofit/>
          </a:bodyPr>
          <a:lstStyle/>
          <a:p>
            <a:r>
              <a:rPr lang="en-US" sz="7200" b="1" cap="none" dirty="0">
                <a:latin typeface="Comic Sans MS" panose="030F0702030302020204" pitchFamily="66" charset="0"/>
              </a:rPr>
              <a:t>Thanks for Listening! </a:t>
            </a:r>
          </a:p>
        </p:txBody>
      </p:sp>
      <p:pic>
        <p:nvPicPr>
          <p:cNvPr id="1026" name="Picture 2" descr="Thumbs Up Facebook Logo PNG Transparent &amp; SVG Vector - Freebie Supply">
            <a:extLst>
              <a:ext uri="{FF2B5EF4-FFF2-40B4-BE49-F238E27FC236}">
                <a16:creationId xmlns:a16="http://schemas.microsoft.com/office/drawing/2014/main" id="{2624626F-F79B-72FB-721D-E0D0AF5F4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1244" y="1971498"/>
            <a:ext cx="5289511" cy="4678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772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p:txBody>
          <a:bodyPr>
            <a:normAutofit/>
          </a:bodyPr>
          <a:lstStyle/>
          <a:p>
            <a:r>
              <a:rPr lang="en-US" sz="4000" b="1" cap="none" dirty="0">
                <a:latin typeface="Comic Sans MS" panose="030F0702030302020204" pitchFamily="66" charset="0"/>
              </a:rPr>
              <a:t>Helpful resources </a:t>
            </a:r>
          </a:p>
        </p:txBody>
      </p:sp>
      <p:sp>
        <p:nvSpPr>
          <p:cNvPr id="3" name="Content Placeholder 2">
            <a:extLst>
              <a:ext uri="{FF2B5EF4-FFF2-40B4-BE49-F238E27FC236}">
                <a16:creationId xmlns:a16="http://schemas.microsoft.com/office/drawing/2014/main" id="{DBF60EA2-35A5-614C-8F3B-3AD9E7612543}"/>
              </a:ext>
            </a:extLst>
          </p:cNvPr>
          <p:cNvSpPr>
            <a:spLocks noGrp="1"/>
          </p:cNvSpPr>
          <p:nvPr>
            <p:ph idx="1"/>
          </p:nvPr>
        </p:nvSpPr>
        <p:spPr>
          <a:xfrm>
            <a:off x="1251677" y="1731523"/>
            <a:ext cx="10272107" cy="4493431"/>
          </a:xfrm>
        </p:spPr>
        <p:txBody>
          <a:bodyPr>
            <a:normAutofit/>
          </a:bodyPr>
          <a:lstStyle/>
          <a:p>
            <a:r>
              <a:rPr lang="en-US" sz="2400" dirty="0">
                <a:latin typeface="Comic Sans MS" panose="030F0702030302020204" pitchFamily="66" charset="0"/>
              </a:rPr>
              <a:t>My Mind: </a:t>
            </a:r>
            <a:r>
              <a:rPr lang="en-US" sz="2400" dirty="0">
                <a:latin typeface="Comic Sans MS" panose="030F0702030302020204" pitchFamily="66" charset="0"/>
                <a:hlinkClick r:id="rId2"/>
              </a:rPr>
              <a:t>https://www.mymind.org.uk/resources/mood/mental-health-difficulties/children-and-young-people/</a:t>
            </a:r>
            <a:r>
              <a:rPr lang="en-US" sz="2400" dirty="0">
                <a:latin typeface="Comic Sans MS" panose="030F0702030302020204" pitchFamily="66" charset="0"/>
              </a:rPr>
              <a:t> </a:t>
            </a:r>
          </a:p>
          <a:p>
            <a:pPr marL="0" indent="0">
              <a:buNone/>
            </a:pPr>
            <a:endParaRPr lang="en-US" sz="2400" dirty="0">
              <a:latin typeface="Comic Sans MS" panose="030F0702030302020204" pitchFamily="66" charset="0"/>
            </a:endParaRPr>
          </a:p>
          <a:p>
            <a:r>
              <a:rPr lang="en-US" sz="2400" dirty="0">
                <a:latin typeface="Comic Sans MS" panose="030F0702030302020204" pitchFamily="66" charset="0"/>
              </a:rPr>
              <a:t>Young Minds: </a:t>
            </a:r>
            <a:r>
              <a:rPr lang="en-US" sz="2400" dirty="0">
                <a:latin typeface="Comic Sans MS" panose="030F0702030302020204" pitchFamily="66" charset="0"/>
                <a:hlinkClick r:id="rId3"/>
              </a:rPr>
              <a:t>https://youngminds.org.uk/find-help/conditions/anxiety/</a:t>
            </a:r>
            <a:r>
              <a:rPr lang="en-US" sz="2400" dirty="0">
                <a:latin typeface="Comic Sans MS" panose="030F0702030302020204" pitchFamily="66" charset="0"/>
              </a:rPr>
              <a:t> </a:t>
            </a:r>
          </a:p>
          <a:p>
            <a:pPr marL="0" indent="0">
              <a:buNone/>
            </a:pPr>
            <a:endParaRPr lang="en-US" sz="2400" dirty="0">
              <a:latin typeface="Comic Sans MS" panose="030F0702030302020204" pitchFamily="66" charset="0"/>
            </a:endParaRPr>
          </a:p>
          <a:p>
            <a:r>
              <a:rPr lang="en-US" sz="2400" dirty="0">
                <a:latin typeface="Comic Sans MS" panose="030F0702030302020204" pitchFamily="66" charset="0"/>
              </a:rPr>
              <a:t>Child Line: </a:t>
            </a:r>
            <a:r>
              <a:rPr lang="en-US" sz="2400" dirty="0">
                <a:latin typeface="Comic Sans MS" panose="030F0702030302020204" pitchFamily="66" charset="0"/>
                <a:hlinkClick r:id="rId4"/>
              </a:rPr>
              <a:t>https://www.childline.org.uk/info-advice/your-feelings/anxiety-stress-panic/</a:t>
            </a:r>
            <a:r>
              <a:rPr lang="en-US" sz="2400" dirty="0">
                <a:latin typeface="Comic Sans MS" panose="030F0702030302020204" pitchFamily="66" charset="0"/>
              </a:rPr>
              <a:t> </a:t>
            </a:r>
          </a:p>
          <a:p>
            <a:pPr marL="0" indent="0">
              <a:buNone/>
            </a:pPr>
            <a:endParaRPr lang="en-US" sz="2800" dirty="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p:txBody>
      </p:sp>
    </p:spTree>
    <p:extLst>
      <p:ext uri="{BB962C8B-B14F-4D97-AF65-F5344CB8AC3E}">
        <p14:creationId xmlns:p14="http://schemas.microsoft.com/office/powerpoint/2010/main" val="110295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AF69-15C3-1942-AFDF-4AA4549571F1}"/>
              </a:ext>
            </a:extLst>
          </p:cNvPr>
          <p:cNvSpPr>
            <a:spLocks noGrp="1"/>
          </p:cNvSpPr>
          <p:nvPr>
            <p:ph type="title"/>
          </p:nvPr>
        </p:nvSpPr>
        <p:spPr/>
        <p:txBody>
          <a:bodyPr>
            <a:normAutofit/>
          </a:bodyPr>
          <a:lstStyle/>
          <a:p>
            <a:r>
              <a:rPr lang="en-US" sz="4800" b="1" cap="none" dirty="0">
                <a:latin typeface="Comic Sans MS" panose="030F0702030302020204" pitchFamily="66" charset="0"/>
              </a:rPr>
              <a:t>Who Are We?</a:t>
            </a:r>
          </a:p>
        </p:txBody>
      </p:sp>
      <p:sp>
        <p:nvSpPr>
          <p:cNvPr id="3" name="Content Placeholder 2">
            <a:extLst>
              <a:ext uri="{FF2B5EF4-FFF2-40B4-BE49-F238E27FC236}">
                <a16:creationId xmlns:a16="http://schemas.microsoft.com/office/drawing/2014/main" id="{534DB98B-4D3A-714F-8AA3-32AA228F0C67}"/>
              </a:ext>
            </a:extLst>
          </p:cNvPr>
          <p:cNvSpPr>
            <a:spLocks noGrp="1"/>
          </p:cNvSpPr>
          <p:nvPr>
            <p:ph idx="1"/>
          </p:nvPr>
        </p:nvSpPr>
        <p:spPr>
          <a:xfrm>
            <a:off x="1251678" y="2016261"/>
            <a:ext cx="10178322" cy="4459354"/>
          </a:xfrm>
        </p:spPr>
        <p:txBody>
          <a:bodyPr>
            <a:normAutofit/>
          </a:bodyPr>
          <a:lstStyle/>
          <a:p>
            <a:r>
              <a:rPr lang="en-GB" sz="2800" dirty="0">
                <a:solidFill>
                  <a:schemeClr val="tx1"/>
                </a:solidFill>
              </a:rPr>
              <a:t>My name is Beth</a:t>
            </a:r>
          </a:p>
          <a:p>
            <a:endParaRPr lang="en-GB" sz="2800" dirty="0">
              <a:solidFill>
                <a:schemeClr val="tx1"/>
              </a:solidFill>
            </a:endParaRPr>
          </a:p>
          <a:p>
            <a:r>
              <a:rPr lang="en-GB" sz="2800" dirty="0">
                <a:solidFill>
                  <a:schemeClr val="tx1"/>
                </a:solidFill>
              </a:rPr>
              <a:t>I am an Educational Mental Health Practitioner from the Mental Health Support Team.</a:t>
            </a:r>
          </a:p>
          <a:p>
            <a:pPr marL="0" indent="0">
              <a:buNone/>
            </a:pPr>
            <a:endParaRPr lang="en-GB" sz="2800" dirty="0">
              <a:solidFill>
                <a:schemeClr val="tx1"/>
              </a:solidFill>
            </a:endParaRPr>
          </a:p>
          <a:p>
            <a:r>
              <a:rPr lang="en-GB" sz="2800" dirty="0">
                <a:solidFill>
                  <a:schemeClr val="tx1"/>
                </a:solidFill>
              </a:rPr>
              <a:t>I am here to talk to you about managing feelings of anxiety.</a:t>
            </a:r>
          </a:p>
        </p:txBody>
      </p:sp>
      <p:pic>
        <p:nvPicPr>
          <p:cNvPr id="4" name="Picture 2" descr="Premium Vector | Welcoming woman. girl saying hello and waving with hand.  vector flat illustration.">
            <a:extLst>
              <a:ext uri="{FF2B5EF4-FFF2-40B4-BE49-F238E27FC236}">
                <a16:creationId xmlns:a16="http://schemas.microsoft.com/office/drawing/2014/main" id="{D74E5AAC-EF24-E30B-C846-76AD3DFF97D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98559" y="382385"/>
            <a:ext cx="2741763" cy="274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50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71DE17B2-F00C-664A-90C7-C023A471ED52}"/>
              </a:ext>
            </a:extLst>
          </p:cNvPr>
          <p:cNvSpPr>
            <a:spLocks noGrp="1"/>
          </p:cNvSpPr>
          <p:nvPr>
            <p:ph type="title"/>
          </p:nvPr>
        </p:nvSpPr>
        <p:spPr>
          <a:xfrm>
            <a:off x="8050787" y="482322"/>
            <a:ext cx="3656581" cy="5571624"/>
          </a:xfrm>
        </p:spPr>
        <p:txBody>
          <a:bodyPr anchor="ctr">
            <a:normAutofit/>
          </a:bodyPr>
          <a:lstStyle/>
          <a:p>
            <a:r>
              <a:rPr lang="en-US" b="1" cap="none" dirty="0">
                <a:latin typeface="Comic Sans MS" panose="030F0702030302020204" pitchFamily="66" charset="0"/>
              </a:rPr>
              <a:t>Aims of today</a:t>
            </a:r>
          </a:p>
        </p:txBody>
      </p:sp>
      <p:sp>
        <p:nvSpPr>
          <p:cNvPr id="12"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48FEC44-52A1-4484-9F7F-3D3653D3C0C8}"/>
              </a:ext>
            </a:extLst>
          </p:cNvPr>
          <p:cNvGraphicFramePr>
            <a:graphicFrameLocks noGrp="1"/>
          </p:cNvGraphicFramePr>
          <p:nvPr>
            <p:ph idx="1"/>
            <p:extLst>
              <p:ext uri="{D42A27DB-BD31-4B8C-83A1-F6EECF244321}">
                <p14:modId xmlns:p14="http://schemas.microsoft.com/office/powerpoint/2010/main" val="1375752685"/>
              </p:ext>
            </p:extLst>
          </p:nvPr>
        </p:nvGraphicFramePr>
        <p:xfrm>
          <a:off x="631825" y="642358"/>
          <a:ext cx="6305550" cy="5573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956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282086D7-FFDE-40CF-A09D-9BEB9D70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8050787" y="482322"/>
            <a:ext cx="3656581" cy="5571624"/>
          </a:xfrm>
        </p:spPr>
        <p:txBody>
          <a:bodyPr anchor="ctr">
            <a:normAutofit/>
          </a:bodyPr>
          <a:lstStyle/>
          <a:p>
            <a:r>
              <a:rPr lang="en-US" b="1" cap="none" dirty="0">
                <a:latin typeface="Comic Sans MS" panose="030F0702030302020204" pitchFamily="66" charset="0"/>
              </a:rPr>
              <a:t>What is anxiety?</a:t>
            </a:r>
          </a:p>
        </p:txBody>
      </p:sp>
      <p:sp>
        <p:nvSpPr>
          <p:cNvPr id="16" name="Freeform 10">
            <a:extLst>
              <a:ext uri="{FF2B5EF4-FFF2-40B4-BE49-F238E27FC236}">
                <a16:creationId xmlns:a16="http://schemas.microsoft.com/office/drawing/2014/main" id="{0EF9EB2F-9261-487B-9F73-DEE10D9E3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6AEE16F-E153-48FA-B097-3680B830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4C054622-437E-41C7-8F70-B41489C5E2F5}"/>
              </a:ext>
            </a:extLst>
          </p:cNvPr>
          <p:cNvGraphicFramePr>
            <a:graphicFrameLocks noGrp="1"/>
          </p:cNvGraphicFramePr>
          <p:nvPr>
            <p:ph idx="1"/>
            <p:extLst>
              <p:ext uri="{D42A27DB-BD31-4B8C-83A1-F6EECF244321}">
                <p14:modId xmlns:p14="http://schemas.microsoft.com/office/powerpoint/2010/main" val="878636773"/>
              </p:ext>
            </p:extLst>
          </p:nvPr>
        </p:nvGraphicFramePr>
        <p:xfrm>
          <a:off x="765174" y="481013"/>
          <a:ext cx="6491659" cy="5919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194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A094-DBF8-5745-B63D-6B70DAD0AF0D}"/>
              </a:ext>
            </a:extLst>
          </p:cNvPr>
          <p:cNvSpPr>
            <a:spLocks noGrp="1"/>
          </p:cNvSpPr>
          <p:nvPr>
            <p:ph type="title"/>
          </p:nvPr>
        </p:nvSpPr>
        <p:spPr>
          <a:xfrm>
            <a:off x="1345187" y="482322"/>
            <a:ext cx="3656581" cy="5571624"/>
          </a:xfrm>
        </p:spPr>
        <p:txBody>
          <a:bodyPr anchor="ctr">
            <a:normAutofit/>
          </a:bodyPr>
          <a:lstStyle/>
          <a:p>
            <a:r>
              <a:rPr lang="en-US" b="1" cap="none" dirty="0">
                <a:latin typeface="Comic Sans MS" panose="030F0702030302020204" pitchFamily="66" charset="0"/>
              </a:rPr>
              <a:t>Why do we have  anxiety?</a:t>
            </a:r>
          </a:p>
        </p:txBody>
      </p:sp>
      <p:pic>
        <p:nvPicPr>
          <p:cNvPr id="6" name="Online Media 5" title="Fight Flight Freeze – A Guide to Anxiety for Kids">
            <a:hlinkClick r:id="" action="ppaction://media"/>
            <a:extLst>
              <a:ext uri="{FF2B5EF4-FFF2-40B4-BE49-F238E27FC236}">
                <a16:creationId xmlns:a16="http://schemas.microsoft.com/office/drawing/2014/main" id="{4EC6233F-BFE8-CB56-2D90-67C8A0D9A552}"/>
              </a:ext>
            </a:extLst>
          </p:cNvPr>
          <p:cNvPicPr>
            <a:picLocks noRot="1" noChangeAspect="1"/>
          </p:cNvPicPr>
          <p:nvPr>
            <a:videoFile r:link="rId1"/>
          </p:nvPr>
        </p:nvPicPr>
        <p:blipFill>
          <a:blip r:embed="rId4"/>
          <a:stretch>
            <a:fillRect/>
          </a:stretch>
        </p:blipFill>
        <p:spPr>
          <a:xfrm>
            <a:off x="4836953" y="1591252"/>
            <a:ext cx="6505301" cy="3675495"/>
          </a:xfrm>
          <a:prstGeom prst="rect">
            <a:avLst/>
          </a:prstGeom>
        </p:spPr>
      </p:pic>
    </p:spTree>
    <p:extLst>
      <p:ext uri="{BB962C8B-B14F-4D97-AF65-F5344CB8AC3E}">
        <p14:creationId xmlns:p14="http://schemas.microsoft.com/office/powerpoint/2010/main" val="1432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5696-7629-E4BB-8923-062DE4491C2C}"/>
              </a:ext>
            </a:extLst>
          </p:cNvPr>
          <p:cNvSpPr>
            <a:spLocks noGrp="1"/>
          </p:cNvSpPr>
          <p:nvPr>
            <p:ph type="title"/>
          </p:nvPr>
        </p:nvSpPr>
        <p:spPr/>
        <p:txBody>
          <a:bodyPr/>
          <a:lstStyle/>
          <a:p>
            <a:r>
              <a:rPr lang="en-GB" dirty="0"/>
              <a:t>When is Anxiety Helpful and Unhelpful </a:t>
            </a:r>
          </a:p>
        </p:txBody>
      </p:sp>
      <p:pic>
        <p:nvPicPr>
          <p:cNvPr id="9" name="Content Placeholder 8">
            <a:extLst>
              <a:ext uri="{FF2B5EF4-FFF2-40B4-BE49-F238E27FC236}">
                <a16:creationId xmlns:a16="http://schemas.microsoft.com/office/drawing/2014/main" id="{CF2BC989-1A0E-8ECA-BDF9-19BFDDB26F93}"/>
              </a:ext>
            </a:extLst>
          </p:cNvPr>
          <p:cNvPicPr>
            <a:picLocks noGrp="1" noChangeAspect="1"/>
          </p:cNvPicPr>
          <p:nvPr>
            <p:ph idx="1"/>
          </p:nvPr>
        </p:nvPicPr>
        <p:blipFill>
          <a:blip r:embed="rId2"/>
          <a:stretch>
            <a:fillRect/>
          </a:stretch>
        </p:blipFill>
        <p:spPr>
          <a:xfrm>
            <a:off x="1888209" y="1983486"/>
            <a:ext cx="9144226" cy="4486170"/>
          </a:xfrm>
        </p:spPr>
      </p:pic>
    </p:spTree>
    <p:extLst>
      <p:ext uri="{BB962C8B-B14F-4D97-AF65-F5344CB8AC3E}">
        <p14:creationId xmlns:p14="http://schemas.microsoft.com/office/powerpoint/2010/main" val="48714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6AA79-DBC9-7E46-993E-D4C4CFF5D3E6}"/>
              </a:ext>
            </a:extLst>
          </p:cNvPr>
          <p:cNvSpPr>
            <a:spLocks noGrp="1"/>
          </p:cNvSpPr>
          <p:nvPr>
            <p:ph idx="1"/>
          </p:nvPr>
        </p:nvSpPr>
        <p:spPr>
          <a:xfrm>
            <a:off x="1006839" y="827810"/>
            <a:ext cx="10178322" cy="2473036"/>
          </a:xfrm>
        </p:spPr>
        <p:txBody>
          <a:bodyPr>
            <a:normAutofit/>
          </a:bodyPr>
          <a:lstStyle/>
          <a:p>
            <a:pPr marL="0" indent="0" algn="ctr">
              <a:buNone/>
            </a:pPr>
            <a:r>
              <a:rPr lang="en-US" sz="6000" dirty="0">
                <a:solidFill>
                  <a:schemeClr val="tx1"/>
                </a:solidFill>
                <a:latin typeface="Chalkboard" panose="03050602040202020205" pitchFamily="66" charset="77"/>
              </a:rPr>
              <a:t>I can’t sleep at night because I have too many worries</a:t>
            </a:r>
          </a:p>
          <a:p>
            <a:pPr marL="0" indent="0" algn="ctr">
              <a:buNone/>
            </a:pPr>
            <a:endParaRPr lang="en-US" sz="6000" dirty="0">
              <a:solidFill>
                <a:schemeClr val="tx1"/>
              </a:solidFill>
              <a:latin typeface="Chalkboard" panose="03050602040202020205" pitchFamily="66" charset="77"/>
            </a:endParaRPr>
          </a:p>
        </p:txBody>
      </p:sp>
      <p:pic>
        <p:nvPicPr>
          <p:cNvPr id="7" name="Graphic 6" descr="Thumbs up sign">
            <a:extLst>
              <a:ext uri="{FF2B5EF4-FFF2-40B4-BE49-F238E27FC236}">
                <a16:creationId xmlns:a16="http://schemas.microsoft.com/office/drawing/2014/main" id="{BB40F644-F4A9-B244-A03B-63AEEDAB4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90799" y="3300846"/>
            <a:ext cx="3110346" cy="3110346"/>
          </a:xfrm>
          <a:prstGeom prst="rect">
            <a:avLst/>
          </a:prstGeom>
        </p:spPr>
      </p:pic>
      <p:pic>
        <p:nvPicPr>
          <p:cNvPr id="8" name="Graphic 7" descr="Thumbs up sign">
            <a:extLst>
              <a:ext uri="{FF2B5EF4-FFF2-40B4-BE49-F238E27FC236}">
                <a16:creationId xmlns:a16="http://schemas.microsoft.com/office/drawing/2014/main" id="{86ED1A15-C1D8-D343-ABC7-70C2801224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490855" y="3300846"/>
            <a:ext cx="3110346" cy="3110346"/>
          </a:xfrm>
          <a:prstGeom prst="rect">
            <a:avLst/>
          </a:prstGeom>
        </p:spPr>
      </p:pic>
    </p:spTree>
    <p:extLst>
      <p:ext uri="{BB962C8B-B14F-4D97-AF65-F5344CB8AC3E}">
        <p14:creationId xmlns:p14="http://schemas.microsoft.com/office/powerpoint/2010/main" val="423753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6AA79-DBC9-7E46-993E-D4C4CFF5D3E6}"/>
              </a:ext>
            </a:extLst>
          </p:cNvPr>
          <p:cNvSpPr>
            <a:spLocks noGrp="1"/>
          </p:cNvSpPr>
          <p:nvPr>
            <p:ph idx="1"/>
          </p:nvPr>
        </p:nvSpPr>
        <p:spPr>
          <a:xfrm>
            <a:off x="1006839" y="1059873"/>
            <a:ext cx="10178322" cy="3593591"/>
          </a:xfrm>
        </p:spPr>
        <p:txBody>
          <a:bodyPr>
            <a:normAutofit/>
          </a:bodyPr>
          <a:lstStyle/>
          <a:p>
            <a:pPr marL="0" indent="0" algn="ctr">
              <a:buNone/>
            </a:pPr>
            <a:r>
              <a:rPr lang="en-US" sz="6000" dirty="0">
                <a:solidFill>
                  <a:schemeClr val="tx1"/>
                </a:solidFill>
                <a:latin typeface="Comic Sans MS" panose="030F0702030302020204" pitchFamily="66" charset="0"/>
              </a:rPr>
              <a:t>I am worried that every dog will bite me!</a:t>
            </a:r>
          </a:p>
        </p:txBody>
      </p:sp>
      <p:pic>
        <p:nvPicPr>
          <p:cNvPr id="7" name="Graphic 6" descr="Thumbs up sign">
            <a:extLst>
              <a:ext uri="{FF2B5EF4-FFF2-40B4-BE49-F238E27FC236}">
                <a16:creationId xmlns:a16="http://schemas.microsoft.com/office/drawing/2014/main" id="{BB40F644-F4A9-B244-A03B-63AEEDAB4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90799" y="3300846"/>
            <a:ext cx="3110346" cy="3110346"/>
          </a:xfrm>
          <a:prstGeom prst="rect">
            <a:avLst/>
          </a:prstGeom>
        </p:spPr>
      </p:pic>
      <p:pic>
        <p:nvPicPr>
          <p:cNvPr id="8" name="Graphic 7" descr="Thumbs up sign">
            <a:extLst>
              <a:ext uri="{FF2B5EF4-FFF2-40B4-BE49-F238E27FC236}">
                <a16:creationId xmlns:a16="http://schemas.microsoft.com/office/drawing/2014/main" id="{86ED1A15-C1D8-D343-ABC7-70C2801224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490855" y="3300846"/>
            <a:ext cx="3110346" cy="3110346"/>
          </a:xfrm>
          <a:prstGeom prst="rect">
            <a:avLst/>
          </a:prstGeom>
        </p:spPr>
      </p:pic>
    </p:spTree>
    <p:extLst>
      <p:ext uri="{BB962C8B-B14F-4D97-AF65-F5344CB8AC3E}">
        <p14:creationId xmlns:p14="http://schemas.microsoft.com/office/powerpoint/2010/main" val="2529287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6AA79-DBC9-7E46-993E-D4C4CFF5D3E6}"/>
              </a:ext>
            </a:extLst>
          </p:cNvPr>
          <p:cNvSpPr>
            <a:spLocks noGrp="1"/>
          </p:cNvSpPr>
          <p:nvPr>
            <p:ph idx="1"/>
          </p:nvPr>
        </p:nvSpPr>
        <p:spPr>
          <a:xfrm>
            <a:off x="1006839" y="1059873"/>
            <a:ext cx="10178322" cy="3593591"/>
          </a:xfrm>
        </p:spPr>
        <p:txBody>
          <a:bodyPr>
            <a:normAutofit/>
          </a:bodyPr>
          <a:lstStyle/>
          <a:p>
            <a:pPr marL="0" indent="0" algn="ctr">
              <a:buNone/>
            </a:pPr>
            <a:r>
              <a:rPr lang="en-US" sz="6000" dirty="0">
                <a:solidFill>
                  <a:schemeClr val="tx1"/>
                </a:solidFill>
                <a:latin typeface="Comic Sans MS" panose="030F0702030302020204" pitchFamily="66" charset="0"/>
              </a:rPr>
              <a:t>I am worried about going to high school.</a:t>
            </a:r>
          </a:p>
          <a:p>
            <a:pPr marL="0" indent="0" algn="ctr">
              <a:buNone/>
            </a:pPr>
            <a:endParaRPr lang="en-US" sz="6000" dirty="0">
              <a:solidFill>
                <a:schemeClr val="tx1"/>
              </a:solidFill>
              <a:latin typeface="Chalkboard" panose="03050602040202020205" pitchFamily="66" charset="77"/>
            </a:endParaRPr>
          </a:p>
          <a:p>
            <a:pPr marL="0" indent="0" algn="ctr">
              <a:buNone/>
            </a:pPr>
            <a:endParaRPr lang="en-US" sz="6000" dirty="0">
              <a:solidFill>
                <a:schemeClr val="tx1"/>
              </a:solidFill>
              <a:latin typeface="Chalkboard" panose="03050602040202020205" pitchFamily="66" charset="77"/>
            </a:endParaRPr>
          </a:p>
        </p:txBody>
      </p:sp>
      <p:pic>
        <p:nvPicPr>
          <p:cNvPr id="7" name="Graphic 6" descr="Thumbs up sign">
            <a:extLst>
              <a:ext uri="{FF2B5EF4-FFF2-40B4-BE49-F238E27FC236}">
                <a16:creationId xmlns:a16="http://schemas.microsoft.com/office/drawing/2014/main" id="{BB40F644-F4A9-B244-A03B-63AEEDAB4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90799" y="3300846"/>
            <a:ext cx="3110346" cy="3110346"/>
          </a:xfrm>
          <a:prstGeom prst="rect">
            <a:avLst/>
          </a:prstGeom>
        </p:spPr>
      </p:pic>
      <p:pic>
        <p:nvPicPr>
          <p:cNvPr id="8" name="Graphic 7" descr="Thumbs up sign">
            <a:extLst>
              <a:ext uri="{FF2B5EF4-FFF2-40B4-BE49-F238E27FC236}">
                <a16:creationId xmlns:a16="http://schemas.microsoft.com/office/drawing/2014/main" id="{86ED1A15-C1D8-D343-ABC7-70C2801224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6490855" y="3300846"/>
            <a:ext cx="3110346" cy="3110346"/>
          </a:xfrm>
          <a:prstGeom prst="rect">
            <a:avLst/>
          </a:prstGeom>
        </p:spPr>
      </p:pic>
    </p:spTree>
    <p:extLst>
      <p:ext uri="{BB962C8B-B14F-4D97-AF65-F5344CB8AC3E}">
        <p14:creationId xmlns:p14="http://schemas.microsoft.com/office/powerpoint/2010/main" val="22968469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671</Words>
  <Application>Microsoft Office PowerPoint</Application>
  <PresentationFormat>Widescreen</PresentationFormat>
  <Paragraphs>85</Paragraphs>
  <Slides>18</Slides>
  <Notes>12</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Chalkboard</vt:lpstr>
      <vt:lpstr>Comic Sans MS</vt:lpstr>
      <vt:lpstr>Gill Sans MT</vt:lpstr>
      <vt:lpstr>Impact</vt:lpstr>
      <vt:lpstr>Badge</vt:lpstr>
      <vt:lpstr>Managing Anxiety</vt:lpstr>
      <vt:lpstr>Who Are We?</vt:lpstr>
      <vt:lpstr>Aims of today</vt:lpstr>
      <vt:lpstr>What is anxiety?</vt:lpstr>
      <vt:lpstr>Why do we have  anxiety?</vt:lpstr>
      <vt:lpstr>When is Anxiety Helpful and Unhelpful </vt:lpstr>
      <vt:lpstr>PowerPoint Presentation</vt:lpstr>
      <vt:lpstr>PowerPoint Presentation</vt:lpstr>
      <vt:lpstr>PowerPoint Presentation</vt:lpstr>
      <vt:lpstr>PowerPoint Presentation</vt:lpstr>
      <vt:lpstr>PowerPoint Presentation</vt:lpstr>
      <vt:lpstr>Where do we feel anxiety in our bodies?</vt:lpstr>
      <vt:lpstr>PowerPoint Presentation</vt:lpstr>
      <vt:lpstr>Managing anxious feelings</vt:lpstr>
      <vt:lpstr>Managing negative  thoughts</vt:lpstr>
      <vt:lpstr>Action plan</vt:lpstr>
      <vt:lpstr>Thanks for Listening! </vt:lpstr>
      <vt:lpstr>Helpful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&amp;  Wellbeing</dc:title>
  <dc:creator>NICOLE BETHAN WILLIAMS</dc:creator>
  <cp:lastModifiedBy>CRAIG, Bethany (CHESHIRE AND WIRRAL PARTNERSHIP NHS FOUNDATION TRUST)</cp:lastModifiedBy>
  <cp:revision>6</cp:revision>
  <dcterms:created xsi:type="dcterms:W3CDTF">2020-04-23T12:45:55Z</dcterms:created>
  <dcterms:modified xsi:type="dcterms:W3CDTF">2023-03-23T20:25:35Z</dcterms:modified>
</cp:coreProperties>
</file>